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78" r:id="rId3"/>
    <p:sldId id="286" r:id="rId4"/>
    <p:sldId id="290" r:id="rId5"/>
    <p:sldId id="288" r:id="rId6"/>
    <p:sldId id="287" r:id="rId7"/>
    <p:sldId id="289" r:id="rId8"/>
    <p:sldId id="291" r:id="rId9"/>
    <p:sldId id="279" r:id="rId10"/>
    <p:sldId id="270" r:id="rId11"/>
    <p:sldId id="281" r:id="rId12"/>
    <p:sldId id="260" r:id="rId13"/>
    <p:sldId id="256" r:id="rId14"/>
    <p:sldId id="264" r:id="rId15"/>
    <p:sldId id="265" r:id="rId16"/>
    <p:sldId id="259" r:id="rId17"/>
    <p:sldId id="276" r:id="rId18"/>
    <p:sldId id="294" r:id="rId19"/>
    <p:sldId id="271" r:id="rId20"/>
    <p:sldId id="272" r:id="rId21"/>
    <p:sldId id="273" r:id="rId22"/>
    <p:sldId id="275" r:id="rId23"/>
    <p:sldId id="277" r:id="rId24"/>
    <p:sldId id="267"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メインセクション" id="{2A1E5D71-22BD-4D63-ACB6-30F81AD211D4}">
          <p14:sldIdLst>
            <p14:sldId id="292"/>
            <p14:sldId id="278"/>
            <p14:sldId id="286"/>
            <p14:sldId id="290"/>
            <p14:sldId id="288"/>
            <p14:sldId id="287"/>
            <p14:sldId id="289"/>
            <p14:sldId id="291"/>
            <p14:sldId id="279"/>
            <p14:sldId id="270"/>
            <p14:sldId id="281"/>
            <p14:sldId id="260"/>
            <p14:sldId id="256"/>
            <p14:sldId id="264"/>
            <p14:sldId id="265"/>
            <p14:sldId id="259"/>
            <p14:sldId id="276"/>
            <p14:sldId id="294"/>
          </p14:sldIdLst>
        </p14:section>
        <p14:section name="補足" id="{AE0C665E-46F8-4B7F-9594-8D5D71337971}">
          <p14:sldIdLst>
            <p14:sldId id="271"/>
            <p14:sldId id="272"/>
            <p14:sldId id="273"/>
            <p14:sldId id="275"/>
            <p14:sldId id="277"/>
          </p14:sldIdLst>
        </p14:section>
        <p14:section name="雑ページ" id="{7ADB4177-C2C4-4218-A6A2-B9385DFBFF25}">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9483C7-8B4D-4111-99A0-5374585A764A}" v="1004" dt="2023-11-29T14:05:55.36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997" autoAdjust="0"/>
    <p:restoredTop sz="94660"/>
  </p:normalViewPr>
  <p:slideViewPr>
    <p:cSldViewPr snapToGrid="0">
      <p:cViewPr varScale="1">
        <p:scale>
          <a:sx n="102" d="100"/>
          <a:sy n="102" d="100"/>
        </p:scale>
        <p:origin x="150"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功泰 川名" userId="e052cd390aedcac6" providerId="LiveId" clId="{EF9483C7-8B4D-4111-99A0-5374585A764A}"/>
    <pc:docChg chg="undo custSel addSld delSld modSld sldOrd addSection modSection">
      <pc:chgData name="功泰 川名" userId="e052cd390aedcac6" providerId="LiveId" clId="{EF9483C7-8B4D-4111-99A0-5374585A764A}" dt="2023-12-08T15:12:53.973" v="41479" actId="207"/>
      <pc:docMkLst>
        <pc:docMk/>
      </pc:docMkLst>
      <pc:sldChg chg="delSp modSp mod">
        <pc:chgData name="功泰 川名" userId="e052cd390aedcac6" providerId="LiveId" clId="{EF9483C7-8B4D-4111-99A0-5374585A764A}" dt="2023-11-07T14:12:00.155" v="6120" actId="478"/>
        <pc:sldMkLst>
          <pc:docMk/>
          <pc:sldMk cId="1262623441" sldId="256"/>
        </pc:sldMkLst>
        <pc:spChg chg="del mod">
          <ac:chgData name="功泰 川名" userId="e052cd390aedcac6" providerId="LiveId" clId="{EF9483C7-8B4D-4111-99A0-5374585A764A}" dt="2023-11-07T14:12:00.155" v="6120" actId="478"/>
          <ac:spMkLst>
            <pc:docMk/>
            <pc:sldMk cId="1262623441" sldId="256"/>
            <ac:spMk id="6" creationId="{34044AEA-73F8-CBEC-3C47-C7F273522070}"/>
          </ac:spMkLst>
        </pc:spChg>
      </pc:sldChg>
      <pc:sldChg chg="addSp delSp modSp del mod ord">
        <pc:chgData name="功泰 川名" userId="e052cd390aedcac6" providerId="LiveId" clId="{EF9483C7-8B4D-4111-99A0-5374585A764A}" dt="2023-11-05T13:42:06.659" v="5038" actId="47"/>
        <pc:sldMkLst>
          <pc:docMk/>
          <pc:sldMk cId="2931591096" sldId="257"/>
        </pc:sldMkLst>
        <pc:spChg chg="add mod">
          <ac:chgData name="功泰 川名" userId="e052cd390aedcac6" providerId="LiveId" clId="{EF9483C7-8B4D-4111-99A0-5374585A764A}" dt="2023-11-04T14:37:51.763" v="3308" actId="20577"/>
          <ac:spMkLst>
            <pc:docMk/>
            <pc:sldMk cId="2931591096" sldId="257"/>
            <ac:spMk id="2" creationId="{0F43229D-3556-1AD7-8EC9-663E62061CCA}"/>
          </ac:spMkLst>
        </pc:spChg>
        <pc:spChg chg="add mod">
          <ac:chgData name="功泰 川名" userId="e052cd390aedcac6" providerId="LiveId" clId="{EF9483C7-8B4D-4111-99A0-5374585A764A}" dt="2023-11-04T14:55:00.936" v="4025" actId="20577"/>
          <ac:spMkLst>
            <pc:docMk/>
            <pc:sldMk cId="2931591096" sldId="257"/>
            <ac:spMk id="3" creationId="{7AF54D0B-641C-1F5F-4FB8-5874E9A71A9B}"/>
          </ac:spMkLst>
        </pc:spChg>
        <pc:spChg chg="add del mod">
          <ac:chgData name="功泰 川名" userId="e052cd390aedcac6" providerId="LiveId" clId="{EF9483C7-8B4D-4111-99A0-5374585A764A}" dt="2023-11-04T14:33:13.345" v="2969"/>
          <ac:spMkLst>
            <pc:docMk/>
            <pc:sldMk cId="2931591096" sldId="257"/>
            <ac:spMk id="4" creationId="{4D181548-054F-5835-E2EA-D4A62E82ACAA}"/>
          </ac:spMkLst>
        </pc:spChg>
        <pc:spChg chg="add del mod">
          <ac:chgData name="功泰 川名" userId="e052cd390aedcac6" providerId="LiveId" clId="{EF9483C7-8B4D-4111-99A0-5374585A764A}" dt="2023-11-04T08:35:43.646" v="1189" actId="478"/>
          <ac:spMkLst>
            <pc:docMk/>
            <pc:sldMk cId="2931591096" sldId="257"/>
            <ac:spMk id="4" creationId="{C3A6950C-5B42-FE46-FCA6-BA0A02735ADA}"/>
          </ac:spMkLst>
        </pc:spChg>
        <pc:spChg chg="add del mod">
          <ac:chgData name="功泰 川名" userId="e052cd390aedcac6" providerId="LiveId" clId="{EF9483C7-8B4D-4111-99A0-5374585A764A}" dt="2023-11-04T14:28:58.734" v="2618" actId="478"/>
          <ac:spMkLst>
            <pc:docMk/>
            <pc:sldMk cId="2931591096" sldId="257"/>
            <ac:spMk id="5" creationId="{DB89A7F8-C3B5-2816-5CDA-B65845D79F6C}"/>
          </ac:spMkLst>
        </pc:spChg>
        <pc:spChg chg="add del mod">
          <ac:chgData name="功泰 川名" userId="e052cd390aedcac6" providerId="LiveId" clId="{EF9483C7-8B4D-4111-99A0-5374585A764A}" dt="2023-11-04T14:32:40.686" v="2950" actId="478"/>
          <ac:spMkLst>
            <pc:docMk/>
            <pc:sldMk cId="2931591096" sldId="257"/>
            <ac:spMk id="6" creationId="{DEC40D83-567B-E17B-B079-EC4A8EC30CE5}"/>
          </ac:spMkLst>
        </pc:spChg>
        <pc:spChg chg="add del mod">
          <ac:chgData name="功泰 川名" userId="e052cd390aedcac6" providerId="LiveId" clId="{EF9483C7-8B4D-4111-99A0-5374585A764A}" dt="2023-11-04T14:28:53.834" v="2617" actId="478"/>
          <ac:spMkLst>
            <pc:docMk/>
            <pc:sldMk cId="2931591096" sldId="257"/>
            <ac:spMk id="7" creationId="{B145EFA1-D561-E1C2-CD96-33997B47AE53}"/>
          </ac:spMkLst>
        </pc:spChg>
        <pc:spChg chg="add del mod">
          <ac:chgData name="功泰 川名" userId="e052cd390aedcac6" providerId="LiveId" clId="{EF9483C7-8B4D-4111-99A0-5374585A764A}" dt="2023-11-04T14:31:02.733" v="2774" actId="478"/>
          <ac:spMkLst>
            <pc:docMk/>
            <pc:sldMk cId="2931591096" sldId="257"/>
            <ac:spMk id="8" creationId="{13028FD8-7CE7-859B-68E1-263E87DC6E98}"/>
          </ac:spMkLst>
        </pc:spChg>
        <pc:spChg chg="add del mod">
          <ac:chgData name="功泰 川名" userId="e052cd390aedcac6" providerId="LiveId" clId="{EF9483C7-8B4D-4111-99A0-5374585A764A}" dt="2023-11-04T14:42:36.222" v="3713" actId="478"/>
          <ac:spMkLst>
            <pc:docMk/>
            <pc:sldMk cId="2931591096" sldId="257"/>
            <ac:spMk id="9" creationId="{8DA0B43B-A628-C70B-A3BD-6AA431DCC7E0}"/>
          </ac:spMkLst>
        </pc:spChg>
        <pc:spChg chg="add mod">
          <ac:chgData name="功泰 川名" userId="e052cd390aedcac6" providerId="LiveId" clId="{EF9483C7-8B4D-4111-99A0-5374585A764A}" dt="2023-11-04T14:44:37.802" v="3914" actId="1035"/>
          <ac:spMkLst>
            <pc:docMk/>
            <pc:sldMk cId="2931591096" sldId="257"/>
            <ac:spMk id="10" creationId="{6FBED5CB-1ED2-466D-F5DA-017C4B36819E}"/>
          </ac:spMkLst>
        </pc:spChg>
        <pc:spChg chg="add mod">
          <ac:chgData name="功泰 川名" userId="e052cd390aedcac6" providerId="LiveId" clId="{EF9483C7-8B4D-4111-99A0-5374585A764A}" dt="2023-11-04T14:54:30.973" v="4003" actId="20577"/>
          <ac:spMkLst>
            <pc:docMk/>
            <pc:sldMk cId="2931591096" sldId="257"/>
            <ac:spMk id="11" creationId="{3C69EBB1-F0C9-B57F-12FC-B1649F1B9FE8}"/>
          </ac:spMkLst>
        </pc:spChg>
        <pc:spChg chg="add mod">
          <ac:chgData name="功泰 川名" userId="e052cd390aedcac6" providerId="LiveId" clId="{EF9483C7-8B4D-4111-99A0-5374585A764A}" dt="2023-11-04T14:53:54.420" v="4001" actId="20577"/>
          <ac:spMkLst>
            <pc:docMk/>
            <pc:sldMk cId="2931591096" sldId="257"/>
            <ac:spMk id="12" creationId="{E6BDEE3C-3D77-0DC9-B4E5-CBDB82EDED92}"/>
          </ac:spMkLst>
        </pc:spChg>
        <pc:picChg chg="add del mod modCrop">
          <ac:chgData name="功泰 川名" userId="e052cd390aedcac6" providerId="LiveId" clId="{EF9483C7-8B4D-4111-99A0-5374585A764A}" dt="2023-11-04T08:37:12.563" v="1282" actId="478"/>
          <ac:picMkLst>
            <pc:docMk/>
            <pc:sldMk cId="2931591096" sldId="257"/>
            <ac:picMk id="3" creationId="{AA77581D-5EE5-1BC3-E323-F0398AFE259B}"/>
          </ac:picMkLst>
        </pc:picChg>
      </pc:sldChg>
      <pc:sldChg chg="del">
        <pc:chgData name="功泰 川名" userId="e052cd390aedcac6" providerId="LiveId" clId="{EF9483C7-8B4D-4111-99A0-5374585A764A}" dt="2023-11-04T08:09:51.190" v="0" actId="47"/>
        <pc:sldMkLst>
          <pc:docMk/>
          <pc:sldMk cId="151141711" sldId="258"/>
        </pc:sldMkLst>
      </pc:sldChg>
      <pc:sldChg chg="addSp delSp modSp add del mod">
        <pc:chgData name="功泰 川名" userId="e052cd390aedcac6" providerId="LiveId" clId="{EF9483C7-8B4D-4111-99A0-5374585A764A}" dt="2023-11-08T12:00:17.809" v="6871" actId="47"/>
        <pc:sldMkLst>
          <pc:docMk/>
          <pc:sldMk cId="901094749" sldId="258"/>
        </pc:sldMkLst>
        <pc:spChg chg="del">
          <ac:chgData name="功泰 川名" userId="e052cd390aedcac6" providerId="LiveId" clId="{EF9483C7-8B4D-4111-99A0-5374585A764A}" dt="2023-11-05T13:21:51.964" v="4043" actId="478"/>
          <ac:spMkLst>
            <pc:docMk/>
            <pc:sldMk cId="901094749" sldId="258"/>
            <ac:spMk id="2" creationId="{0F43229D-3556-1AD7-8EC9-663E62061CCA}"/>
          </ac:spMkLst>
        </pc:spChg>
        <pc:spChg chg="add mod">
          <ac:chgData name="功泰 川名" userId="e052cd390aedcac6" providerId="LiveId" clId="{EF9483C7-8B4D-4111-99A0-5374585A764A}" dt="2023-11-07T14:15:49.432" v="6262"/>
          <ac:spMkLst>
            <pc:docMk/>
            <pc:sldMk cId="901094749" sldId="258"/>
            <ac:spMk id="2" creationId="{25340B26-5E9A-939B-DAC5-6632B8D71DD7}"/>
          </ac:spMkLst>
        </pc:spChg>
        <pc:spChg chg="del">
          <ac:chgData name="功泰 川名" userId="e052cd390aedcac6" providerId="LiveId" clId="{EF9483C7-8B4D-4111-99A0-5374585A764A}" dt="2023-11-05T13:21:51.964" v="4043" actId="478"/>
          <ac:spMkLst>
            <pc:docMk/>
            <pc:sldMk cId="901094749" sldId="258"/>
            <ac:spMk id="3" creationId="{7AF54D0B-641C-1F5F-4FB8-5874E9A71A9B}"/>
          </ac:spMkLst>
        </pc:spChg>
        <pc:spChg chg="add del mod">
          <ac:chgData name="功泰 川名" userId="e052cd390aedcac6" providerId="LiveId" clId="{EF9483C7-8B4D-4111-99A0-5374585A764A}" dt="2023-11-07T14:15:48.964" v="6261" actId="478"/>
          <ac:spMkLst>
            <pc:docMk/>
            <pc:sldMk cId="901094749" sldId="258"/>
            <ac:spMk id="6" creationId="{D909A665-3144-3297-53FF-D3515277E6EF}"/>
          </ac:spMkLst>
        </pc:spChg>
        <pc:spChg chg="add mod">
          <ac:chgData name="功泰 川名" userId="e052cd390aedcac6" providerId="LiveId" clId="{EF9483C7-8B4D-4111-99A0-5374585A764A}" dt="2023-11-07T14:13:56.755" v="6201" actId="1076"/>
          <ac:spMkLst>
            <pc:docMk/>
            <pc:sldMk cId="901094749" sldId="258"/>
            <ac:spMk id="7" creationId="{3D331DC4-3CC2-0484-E484-7BE5654FD1CC}"/>
          </ac:spMkLst>
        </pc:spChg>
        <pc:spChg chg="add del mod">
          <ac:chgData name="功泰 川名" userId="e052cd390aedcac6" providerId="LiveId" clId="{EF9483C7-8B4D-4111-99A0-5374585A764A}" dt="2023-11-07T14:15:01.248" v="6233"/>
          <ac:spMkLst>
            <pc:docMk/>
            <pc:sldMk cId="901094749" sldId="258"/>
            <ac:spMk id="8" creationId="{C0ADAE8B-C031-8AE8-62CD-E6585C432818}"/>
          </ac:spMkLst>
        </pc:spChg>
        <pc:spChg chg="add mod">
          <ac:chgData name="功泰 川名" userId="e052cd390aedcac6" providerId="LiveId" clId="{EF9483C7-8B4D-4111-99A0-5374585A764A}" dt="2023-11-07T14:29:34.357" v="6815" actId="20577"/>
          <ac:spMkLst>
            <pc:docMk/>
            <pc:sldMk cId="901094749" sldId="258"/>
            <ac:spMk id="9" creationId="{5E688D07-73DB-3C5E-10F4-C3A6E4F58384}"/>
          </ac:spMkLst>
        </pc:spChg>
        <pc:spChg chg="del">
          <ac:chgData name="功泰 川名" userId="e052cd390aedcac6" providerId="LiveId" clId="{EF9483C7-8B4D-4111-99A0-5374585A764A}" dt="2023-11-05T13:21:51.964" v="4043" actId="478"/>
          <ac:spMkLst>
            <pc:docMk/>
            <pc:sldMk cId="901094749" sldId="258"/>
            <ac:spMk id="10" creationId="{6FBED5CB-1ED2-466D-F5DA-017C4B36819E}"/>
          </ac:spMkLst>
        </pc:spChg>
        <pc:spChg chg="del">
          <ac:chgData name="功泰 川名" userId="e052cd390aedcac6" providerId="LiveId" clId="{EF9483C7-8B4D-4111-99A0-5374585A764A}" dt="2023-11-05T13:21:51.964" v="4043" actId="478"/>
          <ac:spMkLst>
            <pc:docMk/>
            <pc:sldMk cId="901094749" sldId="258"/>
            <ac:spMk id="11" creationId="{3C69EBB1-F0C9-B57F-12FC-B1649F1B9FE8}"/>
          </ac:spMkLst>
        </pc:spChg>
        <pc:spChg chg="del">
          <ac:chgData name="功泰 川名" userId="e052cd390aedcac6" providerId="LiveId" clId="{EF9483C7-8B4D-4111-99A0-5374585A764A}" dt="2023-11-05T13:21:51.964" v="4043" actId="478"/>
          <ac:spMkLst>
            <pc:docMk/>
            <pc:sldMk cId="901094749" sldId="258"/>
            <ac:spMk id="12" creationId="{E6BDEE3C-3D77-0DC9-B4E5-CBDB82EDED92}"/>
          </ac:spMkLst>
        </pc:spChg>
        <pc:spChg chg="add mod">
          <ac:chgData name="功泰 川名" userId="e052cd390aedcac6" providerId="LiveId" clId="{EF9483C7-8B4D-4111-99A0-5374585A764A}" dt="2023-11-07T14:14:23.078" v="6222" actId="1076"/>
          <ac:spMkLst>
            <pc:docMk/>
            <pc:sldMk cId="901094749" sldId="258"/>
            <ac:spMk id="13" creationId="{88C62CBD-1FB6-1614-73C8-47C6D2BD575A}"/>
          </ac:spMkLst>
        </pc:spChg>
        <pc:spChg chg="add mod">
          <ac:chgData name="功泰 川名" userId="e052cd390aedcac6" providerId="LiveId" clId="{EF9483C7-8B4D-4111-99A0-5374585A764A}" dt="2023-11-07T14:21:04.188" v="6408" actId="20577"/>
          <ac:spMkLst>
            <pc:docMk/>
            <pc:sldMk cId="901094749" sldId="258"/>
            <ac:spMk id="14" creationId="{6F35D098-41A2-0B4B-8217-2D4D208A8C83}"/>
          </ac:spMkLst>
        </pc:spChg>
        <pc:spChg chg="add del mod">
          <ac:chgData name="功泰 川名" userId="e052cd390aedcac6" providerId="LiveId" clId="{EF9483C7-8B4D-4111-99A0-5374585A764A}" dt="2023-11-07T14:19:01.189" v="6273" actId="478"/>
          <ac:spMkLst>
            <pc:docMk/>
            <pc:sldMk cId="901094749" sldId="258"/>
            <ac:spMk id="15" creationId="{07F1155D-A90E-00A9-0B84-FE5386495FB1}"/>
          </ac:spMkLst>
        </pc:spChg>
        <pc:picChg chg="add mod">
          <ac:chgData name="功泰 川名" userId="e052cd390aedcac6" providerId="LiveId" clId="{EF9483C7-8B4D-4111-99A0-5374585A764A}" dt="2023-11-05T13:30:19.203" v="4443" actId="1076"/>
          <ac:picMkLst>
            <pc:docMk/>
            <pc:sldMk cId="901094749" sldId="258"/>
            <ac:picMk id="5" creationId="{B2CD1837-494A-6AF6-C0AD-5BD3EB0DB084}"/>
          </ac:picMkLst>
        </pc:picChg>
      </pc:sldChg>
      <pc:sldChg chg="addSp delSp modSp add mod">
        <pc:chgData name="功泰 川名" userId="e052cd390aedcac6" providerId="LiveId" clId="{EF9483C7-8B4D-4111-99A0-5374585A764A}" dt="2023-11-07T14:23:30.117" v="6466" actId="1076"/>
        <pc:sldMkLst>
          <pc:docMk/>
          <pc:sldMk cId="4064259728" sldId="259"/>
        </pc:sldMkLst>
        <pc:spChg chg="add del mod">
          <ac:chgData name="功泰 川名" userId="e052cd390aedcac6" providerId="LiveId" clId="{EF9483C7-8B4D-4111-99A0-5374585A764A}" dt="2023-11-05T16:17:02.947" v="5479"/>
          <ac:spMkLst>
            <pc:docMk/>
            <pc:sldMk cId="4064259728" sldId="259"/>
            <ac:spMk id="2" creationId="{81564E12-A45D-B545-3F4A-8C885074DAEE}"/>
          </ac:spMkLst>
        </pc:spChg>
        <pc:spChg chg="add mod">
          <ac:chgData name="功泰 川名" userId="e052cd390aedcac6" providerId="LiveId" clId="{EF9483C7-8B4D-4111-99A0-5374585A764A}" dt="2023-11-06T14:00:12.368" v="5875" actId="1076"/>
          <ac:spMkLst>
            <pc:docMk/>
            <pc:sldMk cId="4064259728" sldId="259"/>
            <ac:spMk id="3" creationId="{548E6200-9DE6-2E52-080A-2AB2DFCA23F9}"/>
          </ac:spMkLst>
        </pc:spChg>
        <pc:spChg chg="mod">
          <ac:chgData name="功泰 川名" userId="e052cd390aedcac6" providerId="LiveId" clId="{EF9483C7-8B4D-4111-99A0-5374585A764A}" dt="2023-11-07T14:23:30.117" v="6466" actId="1076"/>
          <ac:spMkLst>
            <pc:docMk/>
            <pc:sldMk cId="4064259728" sldId="259"/>
            <ac:spMk id="6" creationId="{D909A665-3144-3297-53FF-D3515277E6EF}"/>
          </ac:spMkLst>
        </pc:spChg>
        <pc:spChg chg="mod">
          <ac:chgData name="功泰 川名" userId="e052cd390aedcac6" providerId="LiveId" clId="{EF9483C7-8B4D-4111-99A0-5374585A764A}" dt="2023-11-06T14:05:40.736" v="6108" actId="20577"/>
          <ac:spMkLst>
            <pc:docMk/>
            <pc:sldMk cId="4064259728" sldId="259"/>
            <ac:spMk id="7" creationId="{3D331DC4-3CC2-0484-E484-7BE5654FD1CC}"/>
          </ac:spMkLst>
        </pc:spChg>
        <pc:spChg chg="mod">
          <ac:chgData name="功泰 川名" userId="e052cd390aedcac6" providerId="LiveId" clId="{EF9483C7-8B4D-4111-99A0-5374585A764A}" dt="2023-11-06T14:06:45.322" v="6119" actId="20577"/>
          <ac:spMkLst>
            <pc:docMk/>
            <pc:sldMk cId="4064259728" sldId="259"/>
            <ac:spMk id="8" creationId="{C0ADAE8B-C031-8AE8-62CD-E6585C432818}"/>
          </ac:spMkLst>
        </pc:spChg>
        <pc:spChg chg="del">
          <ac:chgData name="功泰 川名" userId="e052cd390aedcac6" providerId="LiveId" clId="{EF9483C7-8B4D-4111-99A0-5374585A764A}" dt="2023-11-05T16:15:48.275" v="5377" actId="478"/>
          <ac:spMkLst>
            <pc:docMk/>
            <pc:sldMk cId="4064259728" sldId="259"/>
            <ac:spMk id="9" creationId="{5E688D07-73DB-3C5E-10F4-C3A6E4F58384}"/>
          </ac:spMkLst>
        </pc:spChg>
        <pc:spChg chg="del">
          <ac:chgData name="功泰 川名" userId="e052cd390aedcac6" providerId="LiveId" clId="{EF9483C7-8B4D-4111-99A0-5374585A764A}" dt="2023-11-05T16:16:30.882" v="5461" actId="478"/>
          <ac:spMkLst>
            <pc:docMk/>
            <pc:sldMk cId="4064259728" sldId="259"/>
            <ac:spMk id="13" creationId="{88C62CBD-1FB6-1614-73C8-47C6D2BD575A}"/>
          </ac:spMkLst>
        </pc:spChg>
        <pc:spChg chg="del">
          <ac:chgData name="功泰 川名" userId="e052cd390aedcac6" providerId="LiveId" clId="{EF9483C7-8B4D-4111-99A0-5374585A764A}" dt="2023-11-05T16:16:35.459" v="5462" actId="478"/>
          <ac:spMkLst>
            <pc:docMk/>
            <pc:sldMk cId="4064259728" sldId="259"/>
            <ac:spMk id="14" creationId="{6F35D098-41A2-0B4B-8217-2D4D208A8C83}"/>
          </ac:spMkLst>
        </pc:spChg>
        <pc:spChg chg="del">
          <ac:chgData name="功泰 川名" userId="e052cd390aedcac6" providerId="LiveId" clId="{EF9483C7-8B4D-4111-99A0-5374585A764A}" dt="2023-11-05T16:16:35.459" v="5462" actId="478"/>
          <ac:spMkLst>
            <pc:docMk/>
            <pc:sldMk cId="4064259728" sldId="259"/>
            <ac:spMk id="15" creationId="{07F1155D-A90E-00A9-0B84-FE5386495FB1}"/>
          </ac:spMkLst>
        </pc:spChg>
        <pc:picChg chg="mod">
          <ac:chgData name="功泰 川名" userId="e052cd390aedcac6" providerId="LiveId" clId="{EF9483C7-8B4D-4111-99A0-5374585A764A}" dt="2023-11-06T14:00:03.069" v="5873" actId="1076"/>
          <ac:picMkLst>
            <pc:docMk/>
            <pc:sldMk cId="4064259728" sldId="259"/>
            <ac:picMk id="5" creationId="{B2CD1837-494A-6AF6-C0AD-5BD3EB0DB084}"/>
          </ac:picMkLst>
        </pc:picChg>
      </pc:sldChg>
      <pc:sldChg chg="addSp delSp modSp add mod">
        <pc:chgData name="功泰 川名" userId="e052cd390aedcac6" providerId="LiveId" clId="{EF9483C7-8B4D-4111-99A0-5374585A764A}" dt="2023-11-18T13:02:05.949" v="14982" actId="20577"/>
        <pc:sldMkLst>
          <pc:docMk/>
          <pc:sldMk cId="949568537" sldId="260"/>
        </pc:sldMkLst>
        <pc:spChg chg="add mod">
          <ac:chgData name="功泰 川名" userId="e052cd390aedcac6" providerId="LiveId" clId="{EF9483C7-8B4D-4111-99A0-5374585A764A}" dt="2023-11-18T13:02:05.949" v="14982" actId="20577"/>
          <ac:spMkLst>
            <pc:docMk/>
            <pc:sldMk cId="949568537" sldId="260"/>
            <ac:spMk id="2" creationId="{83FE4D6E-5D1E-D65E-5AAC-5244BF76948D}"/>
          </ac:spMkLst>
        </pc:spChg>
        <pc:spChg chg="del">
          <ac:chgData name="功泰 川名" userId="e052cd390aedcac6" providerId="LiveId" clId="{EF9483C7-8B4D-4111-99A0-5374585A764A}" dt="2023-11-07T14:12:13.692" v="6123" actId="478"/>
          <ac:spMkLst>
            <pc:docMk/>
            <pc:sldMk cId="949568537" sldId="260"/>
            <ac:spMk id="6" creationId="{D909A665-3144-3297-53FF-D3515277E6EF}"/>
          </ac:spMkLst>
        </pc:spChg>
        <pc:spChg chg="del">
          <ac:chgData name="功泰 川名" userId="e052cd390aedcac6" providerId="LiveId" clId="{EF9483C7-8B4D-4111-99A0-5374585A764A}" dt="2023-11-07T14:12:13.692" v="6123" actId="478"/>
          <ac:spMkLst>
            <pc:docMk/>
            <pc:sldMk cId="949568537" sldId="260"/>
            <ac:spMk id="7" creationId="{3D331DC4-3CC2-0484-E484-7BE5654FD1CC}"/>
          </ac:spMkLst>
        </pc:spChg>
        <pc:spChg chg="del">
          <ac:chgData name="功泰 川名" userId="e052cd390aedcac6" providerId="LiveId" clId="{EF9483C7-8B4D-4111-99A0-5374585A764A}" dt="2023-11-07T14:12:13.692" v="6123" actId="478"/>
          <ac:spMkLst>
            <pc:docMk/>
            <pc:sldMk cId="949568537" sldId="260"/>
            <ac:spMk id="8" creationId="{C0ADAE8B-C031-8AE8-62CD-E6585C432818}"/>
          </ac:spMkLst>
        </pc:spChg>
        <pc:spChg chg="del">
          <ac:chgData name="功泰 川名" userId="e052cd390aedcac6" providerId="LiveId" clId="{EF9483C7-8B4D-4111-99A0-5374585A764A}" dt="2023-11-07T14:12:13.692" v="6123" actId="478"/>
          <ac:spMkLst>
            <pc:docMk/>
            <pc:sldMk cId="949568537" sldId="260"/>
            <ac:spMk id="9" creationId="{5E688D07-73DB-3C5E-10F4-C3A6E4F58384}"/>
          </ac:spMkLst>
        </pc:spChg>
        <pc:spChg chg="del">
          <ac:chgData name="功泰 川名" userId="e052cd390aedcac6" providerId="LiveId" clId="{EF9483C7-8B4D-4111-99A0-5374585A764A}" dt="2023-11-07T14:12:13.692" v="6123" actId="478"/>
          <ac:spMkLst>
            <pc:docMk/>
            <pc:sldMk cId="949568537" sldId="260"/>
            <ac:spMk id="13" creationId="{88C62CBD-1FB6-1614-73C8-47C6D2BD575A}"/>
          </ac:spMkLst>
        </pc:spChg>
        <pc:spChg chg="del">
          <ac:chgData name="功泰 川名" userId="e052cd390aedcac6" providerId="LiveId" clId="{EF9483C7-8B4D-4111-99A0-5374585A764A}" dt="2023-11-07T14:12:13.692" v="6123" actId="478"/>
          <ac:spMkLst>
            <pc:docMk/>
            <pc:sldMk cId="949568537" sldId="260"/>
            <ac:spMk id="14" creationId="{6F35D098-41A2-0B4B-8217-2D4D208A8C83}"/>
          </ac:spMkLst>
        </pc:spChg>
        <pc:spChg chg="del">
          <ac:chgData name="功泰 川名" userId="e052cd390aedcac6" providerId="LiveId" clId="{EF9483C7-8B4D-4111-99A0-5374585A764A}" dt="2023-11-07T14:12:13.692" v="6123" actId="478"/>
          <ac:spMkLst>
            <pc:docMk/>
            <pc:sldMk cId="949568537" sldId="260"/>
            <ac:spMk id="15" creationId="{07F1155D-A90E-00A9-0B84-FE5386495FB1}"/>
          </ac:spMkLst>
        </pc:spChg>
        <pc:picChg chg="del">
          <ac:chgData name="功泰 川名" userId="e052cd390aedcac6" providerId="LiveId" clId="{EF9483C7-8B4D-4111-99A0-5374585A764A}" dt="2023-11-07T14:12:10.047" v="6122" actId="478"/>
          <ac:picMkLst>
            <pc:docMk/>
            <pc:sldMk cId="949568537" sldId="260"/>
            <ac:picMk id="5" creationId="{B2CD1837-494A-6AF6-C0AD-5BD3EB0DB084}"/>
          </ac:picMkLst>
        </pc:picChg>
      </pc:sldChg>
      <pc:sldChg chg="delSp modSp add del mod">
        <pc:chgData name="功泰 川名" userId="e052cd390aedcac6" providerId="LiveId" clId="{EF9483C7-8B4D-4111-99A0-5374585A764A}" dt="2023-11-08T12:00:17.809" v="6871" actId="47"/>
        <pc:sldMkLst>
          <pc:docMk/>
          <pc:sldMk cId="4060165728" sldId="261"/>
        </pc:sldMkLst>
        <pc:spChg chg="mod">
          <ac:chgData name="功泰 川名" userId="e052cd390aedcac6" providerId="LiveId" clId="{EF9483C7-8B4D-4111-99A0-5374585A764A}" dt="2023-11-07T14:15:30.875" v="6260" actId="20577"/>
          <ac:spMkLst>
            <pc:docMk/>
            <pc:sldMk cId="4060165728" sldId="261"/>
            <ac:spMk id="6" creationId="{D909A665-3144-3297-53FF-D3515277E6EF}"/>
          </ac:spMkLst>
        </pc:spChg>
        <pc:spChg chg="del">
          <ac:chgData name="功泰 川名" userId="e052cd390aedcac6" providerId="LiveId" clId="{EF9483C7-8B4D-4111-99A0-5374585A764A}" dt="2023-11-07T14:15:09.723" v="6235" actId="478"/>
          <ac:spMkLst>
            <pc:docMk/>
            <pc:sldMk cId="4060165728" sldId="261"/>
            <ac:spMk id="7" creationId="{3D331DC4-3CC2-0484-E484-7BE5654FD1CC}"/>
          </ac:spMkLst>
        </pc:spChg>
        <pc:spChg chg="del">
          <ac:chgData name="功泰 川名" userId="e052cd390aedcac6" providerId="LiveId" clId="{EF9483C7-8B4D-4111-99A0-5374585A764A}" dt="2023-11-07T14:15:11.895" v="6236" actId="478"/>
          <ac:spMkLst>
            <pc:docMk/>
            <pc:sldMk cId="4060165728" sldId="261"/>
            <ac:spMk id="9" creationId="{5E688D07-73DB-3C5E-10F4-C3A6E4F58384}"/>
          </ac:spMkLst>
        </pc:spChg>
        <pc:spChg chg="del">
          <ac:chgData name="功泰 川名" userId="e052cd390aedcac6" providerId="LiveId" clId="{EF9483C7-8B4D-4111-99A0-5374585A764A}" dt="2023-11-07T14:15:15.999" v="6237" actId="478"/>
          <ac:spMkLst>
            <pc:docMk/>
            <pc:sldMk cId="4060165728" sldId="261"/>
            <ac:spMk id="13" creationId="{88C62CBD-1FB6-1614-73C8-47C6D2BD575A}"/>
          </ac:spMkLst>
        </pc:spChg>
        <pc:spChg chg="del">
          <ac:chgData name="功泰 川名" userId="e052cd390aedcac6" providerId="LiveId" clId="{EF9483C7-8B4D-4111-99A0-5374585A764A}" dt="2023-11-07T14:15:17.859" v="6238" actId="478"/>
          <ac:spMkLst>
            <pc:docMk/>
            <pc:sldMk cId="4060165728" sldId="261"/>
            <ac:spMk id="14" creationId="{6F35D098-41A2-0B4B-8217-2D4D208A8C83}"/>
          </ac:spMkLst>
        </pc:spChg>
        <pc:spChg chg="del">
          <ac:chgData name="功泰 川名" userId="e052cd390aedcac6" providerId="LiveId" clId="{EF9483C7-8B4D-4111-99A0-5374585A764A}" dt="2023-11-07T14:15:19.812" v="6239" actId="478"/>
          <ac:spMkLst>
            <pc:docMk/>
            <pc:sldMk cId="4060165728" sldId="261"/>
            <ac:spMk id="15" creationId="{07F1155D-A90E-00A9-0B84-FE5386495FB1}"/>
          </ac:spMkLst>
        </pc:spChg>
      </pc:sldChg>
      <pc:sldChg chg="addSp delSp add del mod">
        <pc:chgData name="功泰 川名" userId="e052cd390aedcac6" providerId="LiveId" clId="{EF9483C7-8B4D-4111-99A0-5374585A764A}" dt="2023-11-08T12:00:17.809" v="6871" actId="47"/>
        <pc:sldMkLst>
          <pc:docMk/>
          <pc:sldMk cId="4065942579" sldId="262"/>
        </pc:sldMkLst>
        <pc:spChg chg="del">
          <ac:chgData name="功泰 川名" userId="e052cd390aedcac6" providerId="LiveId" clId="{EF9483C7-8B4D-4111-99A0-5374585A764A}" dt="2023-11-07T14:16:02.351" v="6266" actId="478"/>
          <ac:spMkLst>
            <pc:docMk/>
            <pc:sldMk cId="4065942579" sldId="262"/>
            <ac:spMk id="9" creationId="{5E688D07-73DB-3C5E-10F4-C3A6E4F58384}"/>
          </ac:spMkLst>
        </pc:spChg>
        <pc:spChg chg="del">
          <ac:chgData name="功泰 川名" userId="e052cd390aedcac6" providerId="LiveId" clId="{EF9483C7-8B4D-4111-99A0-5374585A764A}" dt="2023-11-07T14:16:02.351" v="6266" actId="478"/>
          <ac:spMkLst>
            <pc:docMk/>
            <pc:sldMk cId="4065942579" sldId="262"/>
            <ac:spMk id="13" creationId="{88C62CBD-1FB6-1614-73C8-47C6D2BD575A}"/>
          </ac:spMkLst>
        </pc:spChg>
        <pc:spChg chg="del">
          <ac:chgData name="功泰 川名" userId="e052cd390aedcac6" providerId="LiveId" clId="{EF9483C7-8B4D-4111-99A0-5374585A764A}" dt="2023-11-07T14:16:02.351" v="6266" actId="478"/>
          <ac:spMkLst>
            <pc:docMk/>
            <pc:sldMk cId="4065942579" sldId="262"/>
            <ac:spMk id="14" creationId="{6F35D098-41A2-0B4B-8217-2D4D208A8C83}"/>
          </ac:spMkLst>
        </pc:spChg>
        <pc:spChg chg="del">
          <ac:chgData name="功泰 川名" userId="e052cd390aedcac6" providerId="LiveId" clId="{EF9483C7-8B4D-4111-99A0-5374585A764A}" dt="2023-11-07T14:16:02.351" v="6266" actId="478"/>
          <ac:spMkLst>
            <pc:docMk/>
            <pc:sldMk cId="4065942579" sldId="262"/>
            <ac:spMk id="15" creationId="{07F1155D-A90E-00A9-0B84-FE5386495FB1}"/>
          </ac:spMkLst>
        </pc:spChg>
        <pc:picChg chg="add del">
          <ac:chgData name="功泰 川名" userId="e052cd390aedcac6" providerId="LiveId" clId="{EF9483C7-8B4D-4111-99A0-5374585A764A}" dt="2023-11-07T14:15:58.384" v="6265" actId="478"/>
          <ac:picMkLst>
            <pc:docMk/>
            <pc:sldMk cId="4065942579" sldId="262"/>
            <ac:picMk id="5" creationId="{B2CD1837-494A-6AF6-C0AD-5BD3EB0DB084}"/>
          </ac:picMkLst>
        </pc:picChg>
      </pc:sldChg>
      <pc:sldChg chg="delSp modSp add del mod">
        <pc:chgData name="功泰 川名" userId="e052cd390aedcac6" providerId="LiveId" clId="{EF9483C7-8B4D-4111-99A0-5374585A764A}" dt="2023-11-08T12:00:17.809" v="6871" actId="47"/>
        <pc:sldMkLst>
          <pc:docMk/>
          <pc:sldMk cId="20996318" sldId="263"/>
        </pc:sldMkLst>
        <pc:spChg chg="mod">
          <ac:chgData name="功泰 川名" userId="e052cd390aedcac6" providerId="LiveId" clId="{EF9483C7-8B4D-4111-99A0-5374585A764A}" dt="2023-11-07T14:29:29.996" v="6813" actId="20577"/>
          <ac:spMkLst>
            <pc:docMk/>
            <pc:sldMk cId="20996318" sldId="263"/>
            <ac:spMk id="9" creationId="{5E688D07-73DB-3C5E-10F4-C3A6E4F58384}"/>
          </ac:spMkLst>
        </pc:spChg>
        <pc:spChg chg="del">
          <ac:chgData name="功泰 川名" userId="e052cd390aedcac6" providerId="LiveId" clId="{EF9483C7-8B4D-4111-99A0-5374585A764A}" dt="2023-11-07T14:17:38.251" v="6270" actId="478"/>
          <ac:spMkLst>
            <pc:docMk/>
            <pc:sldMk cId="20996318" sldId="263"/>
            <ac:spMk id="14" creationId="{6F35D098-41A2-0B4B-8217-2D4D208A8C83}"/>
          </ac:spMkLst>
        </pc:spChg>
        <pc:spChg chg="del">
          <ac:chgData name="功泰 川名" userId="e052cd390aedcac6" providerId="LiveId" clId="{EF9483C7-8B4D-4111-99A0-5374585A764A}" dt="2023-11-07T14:17:41.692" v="6271" actId="478"/>
          <ac:spMkLst>
            <pc:docMk/>
            <pc:sldMk cId="20996318" sldId="263"/>
            <ac:spMk id="15" creationId="{07F1155D-A90E-00A9-0B84-FE5386495FB1}"/>
          </ac:spMkLst>
        </pc:spChg>
      </pc:sldChg>
      <pc:sldChg chg="addSp delSp modSp add mod">
        <pc:chgData name="功泰 川名" userId="e052cd390aedcac6" providerId="LiveId" clId="{EF9483C7-8B4D-4111-99A0-5374585A764A}" dt="2023-11-08T08:40:54.180" v="6870" actId="20577"/>
        <pc:sldMkLst>
          <pc:docMk/>
          <pc:sldMk cId="1352444839" sldId="264"/>
        </pc:sldMkLst>
        <pc:spChg chg="add mod">
          <ac:chgData name="功泰 川名" userId="e052cd390aedcac6" providerId="LiveId" clId="{EF9483C7-8B4D-4111-99A0-5374585A764A}" dt="2023-11-08T08:40:54.180" v="6870" actId="20577"/>
          <ac:spMkLst>
            <pc:docMk/>
            <pc:sldMk cId="1352444839" sldId="264"/>
            <ac:spMk id="3" creationId="{2E4E155D-C8DD-DBF7-5D7A-1E3D1633E15F}"/>
          </ac:spMkLst>
        </pc:spChg>
        <pc:spChg chg="mod">
          <ac:chgData name="功泰 川名" userId="e052cd390aedcac6" providerId="LiveId" clId="{EF9483C7-8B4D-4111-99A0-5374585A764A}" dt="2023-11-07T14:29:38.301" v="6817" actId="20577"/>
          <ac:spMkLst>
            <pc:docMk/>
            <pc:sldMk cId="1352444839" sldId="264"/>
            <ac:spMk id="9" creationId="{5E688D07-73DB-3C5E-10F4-C3A6E4F58384}"/>
          </ac:spMkLst>
        </pc:spChg>
        <pc:spChg chg="del mod">
          <ac:chgData name="功泰 川名" userId="e052cd390aedcac6" providerId="LiveId" clId="{EF9483C7-8B4D-4111-99A0-5374585A764A}" dt="2023-11-07T14:21:11.863" v="6409" actId="478"/>
          <ac:spMkLst>
            <pc:docMk/>
            <pc:sldMk cId="1352444839" sldId="264"/>
            <ac:spMk id="14" creationId="{6F35D098-41A2-0B4B-8217-2D4D208A8C83}"/>
          </ac:spMkLst>
        </pc:spChg>
        <pc:spChg chg="mod">
          <ac:chgData name="功泰 川名" userId="e052cd390aedcac6" providerId="LiveId" clId="{EF9483C7-8B4D-4111-99A0-5374585A764A}" dt="2023-11-07T14:22:29.972" v="6451" actId="20577"/>
          <ac:spMkLst>
            <pc:docMk/>
            <pc:sldMk cId="1352444839" sldId="264"/>
            <ac:spMk id="15" creationId="{07F1155D-A90E-00A9-0B84-FE5386495FB1}"/>
          </ac:spMkLst>
        </pc:spChg>
      </pc:sldChg>
      <pc:sldChg chg="addSp delSp modSp add mod ord">
        <pc:chgData name="功泰 川名" userId="e052cd390aedcac6" providerId="LiveId" clId="{EF9483C7-8B4D-4111-99A0-5374585A764A}" dt="2023-11-07T14:59:22.969" v="6859" actId="14100"/>
        <pc:sldMkLst>
          <pc:docMk/>
          <pc:sldMk cId="1071591785" sldId="265"/>
        </pc:sldMkLst>
        <pc:spChg chg="add mod">
          <ac:chgData name="功泰 川名" userId="e052cd390aedcac6" providerId="LiveId" clId="{EF9483C7-8B4D-4111-99A0-5374585A764A}" dt="2023-11-07T14:59:22.969" v="6859" actId="14100"/>
          <ac:spMkLst>
            <pc:docMk/>
            <pc:sldMk cId="1071591785" sldId="265"/>
            <ac:spMk id="2" creationId="{FDB6B8A9-D247-4496-8DE2-BBE4C5CBA852}"/>
          </ac:spMkLst>
        </pc:spChg>
        <pc:spChg chg="mod">
          <ac:chgData name="功泰 川名" userId="e052cd390aedcac6" providerId="LiveId" clId="{EF9483C7-8B4D-4111-99A0-5374585A764A}" dt="2023-11-07T14:27:30.804" v="6766" actId="20577"/>
          <ac:spMkLst>
            <pc:docMk/>
            <pc:sldMk cId="1071591785" sldId="265"/>
            <ac:spMk id="3" creationId="{548E6200-9DE6-2E52-080A-2AB2DFCA23F9}"/>
          </ac:spMkLst>
        </pc:spChg>
        <pc:spChg chg="add mod">
          <ac:chgData name="功泰 川名" userId="e052cd390aedcac6" providerId="LiveId" clId="{EF9483C7-8B4D-4111-99A0-5374585A764A}" dt="2023-11-07T14:25:32.836" v="6633" actId="20577"/>
          <ac:spMkLst>
            <pc:docMk/>
            <pc:sldMk cId="1071591785" sldId="265"/>
            <ac:spMk id="4" creationId="{9FB0F306-A9B4-42B1-F0D5-46698D01FF0C}"/>
          </ac:spMkLst>
        </pc:spChg>
        <pc:spChg chg="mod">
          <ac:chgData name="功泰 川名" userId="e052cd390aedcac6" providerId="LiveId" clId="{EF9483C7-8B4D-4111-99A0-5374585A764A}" dt="2023-11-07T14:26:24.284" v="6704" actId="20577"/>
          <ac:spMkLst>
            <pc:docMk/>
            <pc:sldMk cId="1071591785" sldId="265"/>
            <ac:spMk id="6" creationId="{D909A665-3144-3297-53FF-D3515277E6EF}"/>
          </ac:spMkLst>
        </pc:spChg>
        <pc:spChg chg="del">
          <ac:chgData name="功泰 川名" userId="e052cd390aedcac6" providerId="LiveId" clId="{EF9483C7-8B4D-4111-99A0-5374585A764A}" dt="2023-11-07T14:24:45.861" v="6597" actId="478"/>
          <ac:spMkLst>
            <pc:docMk/>
            <pc:sldMk cId="1071591785" sldId="265"/>
            <ac:spMk id="7" creationId="{3D331DC4-3CC2-0484-E484-7BE5654FD1CC}"/>
          </ac:spMkLst>
        </pc:spChg>
        <pc:spChg chg="del">
          <ac:chgData name="功泰 川名" userId="e052cd390aedcac6" providerId="LiveId" clId="{EF9483C7-8B4D-4111-99A0-5374585A764A}" dt="2023-11-07T14:24:44.439" v="6596" actId="478"/>
          <ac:spMkLst>
            <pc:docMk/>
            <pc:sldMk cId="1071591785" sldId="265"/>
            <ac:spMk id="8" creationId="{C0ADAE8B-C031-8AE8-62CD-E6585C432818}"/>
          </ac:spMkLst>
        </pc:spChg>
        <pc:picChg chg="mod">
          <ac:chgData name="功泰 川名" userId="e052cd390aedcac6" providerId="LiveId" clId="{EF9483C7-8B4D-4111-99A0-5374585A764A}" dt="2023-11-07T14:25:14.524" v="6628" actId="1076"/>
          <ac:picMkLst>
            <pc:docMk/>
            <pc:sldMk cId="1071591785" sldId="265"/>
            <ac:picMk id="5" creationId="{B2CD1837-494A-6AF6-C0AD-5BD3EB0DB084}"/>
          </ac:picMkLst>
        </pc:picChg>
      </pc:sldChg>
      <pc:sldChg chg="addSp delSp modSp new del mod ord">
        <pc:chgData name="功泰 川名" userId="e052cd390aedcac6" providerId="LiveId" clId="{EF9483C7-8B4D-4111-99A0-5374585A764A}" dt="2023-11-23T14:52:09.499" v="29634" actId="47"/>
        <pc:sldMkLst>
          <pc:docMk/>
          <pc:sldMk cId="3455961996" sldId="266"/>
        </pc:sldMkLst>
        <pc:spChg chg="add mod">
          <ac:chgData name="功泰 川名" userId="e052cd390aedcac6" providerId="LiveId" clId="{EF9483C7-8B4D-4111-99A0-5374585A764A}" dt="2023-11-12T00:36:29.129" v="6998" actId="1076"/>
          <ac:spMkLst>
            <pc:docMk/>
            <pc:sldMk cId="3455961996" sldId="266"/>
            <ac:spMk id="2" creationId="{FBCF177D-1F75-BD21-7972-647E53954B05}"/>
          </ac:spMkLst>
        </pc:spChg>
        <pc:spChg chg="add mod">
          <ac:chgData name="功泰 川名" userId="e052cd390aedcac6" providerId="LiveId" clId="{EF9483C7-8B4D-4111-99A0-5374585A764A}" dt="2023-11-12T01:17:38.825" v="9017" actId="14100"/>
          <ac:spMkLst>
            <pc:docMk/>
            <pc:sldMk cId="3455961996" sldId="266"/>
            <ac:spMk id="3" creationId="{B13AE698-319E-298A-87BC-A3CFAA753693}"/>
          </ac:spMkLst>
        </pc:spChg>
        <pc:spChg chg="add mod">
          <ac:chgData name="功泰 川名" userId="e052cd390aedcac6" providerId="LiveId" clId="{EF9483C7-8B4D-4111-99A0-5374585A764A}" dt="2023-11-12T00:35:13.883" v="6992" actId="1035"/>
          <ac:spMkLst>
            <pc:docMk/>
            <pc:sldMk cId="3455961996" sldId="266"/>
            <ac:spMk id="4" creationId="{D3088F64-C133-2045-76D5-591F08FAA146}"/>
          </ac:spMkLst>
        </pc:spChg>
        <pc:spChg chg="add del mod">
          <ac:chgData name="功泰 川名" userId="e052cd390aedcac6" providerId="LiveId" clId="{EF9483C7-8B4D-4111-99A0-5374585A764A}" dt="2023-11-12T01:17:35.581" v="9016" actId="478"/>
          <ac:spMkLst>
            <pc:docMk/>
            <pc:sldMk cId="3455961996" sldId="266"/>
            <ac:spMk id="5" creationId="{F2B5E939-FEF3-2FCD-09AA-AFD776414CA3}"/>
          </ac:spMkLst>
        </pc:spChg>
        <pc:spChg chg="add mod">
          <ac:chgData name="功泰 川名" userId="e052cd390aedcac6" providerId="LiveId" clId="{EF9483C7-8B4D-4111-99A0-5374585A764A}" dt="2023-11-12T00:52:37.035" v="7654" actId="14100"/>
          <ac:spMkLst>
            <pc:docMk/>
            <pc:sldMk cId="3455961996" sldId="266"/>
            <ac:spMk id="6" creationId="{618032C6-AA25-CA44-8FA2-C9DF9E1AE3E4}"/>
          </ac:spMkLst>
        </pc:spChg>
        <pc:spChg chg="add mod">
          <ac:chgData name="功泰 川名" userId="e052cd390aedcac6" providerId="LiveId" clId="{EF9483C7-8B4D-4111-99A0-5374585A764A}" dt="2023-11-12T00:35:13.883" v="6992" actId="1035"/>
          <ac:spMkLst>
            <pc:docMk/>
            <pc:sldMk cId="3455961996" sldId="266"/>
            <ac:spMk id="7" creationId="{6C12574B-59DF-3D57-0012-113170A52D59}"/>
          </ac:spMkLst>
        </pc:spChg>
        <pc:spChg chg="add mod">
          <ac:chgData name="功泰 川名" userId="e052cd390aedcac6" providerId="LiveId" clId="{EF9483C7-8B4D-4111-99A0-5374585A764A}" dt="2023-11-12T00:50:04.770" v="7573" actId="6549"/>
          <ac:spMkLst>
            <pc:docMk/>
            <pc:sldMk cId="3455961996" sldId="266"/>
            <ac:spMk id="8" creationId="{1C65512B-E215-5567-C11C-711709C22D45}"/>
          </ac:spMkLst>
        </pc:spChg>
        <pc:spChg chg="add mod">
          <ac:chgData name="功泰 川名" userId="e052cd390aedcac6" providerId="LiveId" clId="{EF9483C7-8B4D-4111-99A0-5374585A764A}" dt="2023-11-12T00:35:13.883" v="6992" actId="1035"/>
          <ac:spMkLst>
            <pc:docMk/>
            <pc:sldMk cId="3455961996" sldId="266"/>
            <ac:spMk id="9" creationId="{573FD9A3-9772-9707-79BC-76C5F339B814}"/>
          </ac:spMkLst>
        </pc:spChg>
        <pc:spChg chg="add del mod">
          <ac:chgData name="功泰 川名" userId="e052cd390aedcac6" providerId="LiveId" clId="{EF9483C7-8B4D-4111-99A0-5374585A764A}" dt="2023-11-12T00:52:34.322" v="7653" actId="478"/>
          <ac:spMkLst>
            <pc:docMk/>
            <pc:sldMk cId="3455961996" sldId="266"/>
            <ac:spMk id="10" creationId="{7499D1C8-31E1-B303-6B21-A3BE0A57FAB5}"/>
          </ac:spMkLst>
        </pc:spChg>
        <pc:spChg chg="add mod">
          <ac:chgData name="功泰 川名" userId="e052cd390aedcac6" providerId="LiveId" clId="{EF9483C7-8B4D-4111-99A0-5374585A764A}" dt="2023-11-12T00:35:13.883" v="6992" actId="1035"/>
          <ac:spMkLst>
            <pc:docMk/>
            <pc:sldMk cId="3455961996" sldId="266"/>
            <ac:spMk id="11" creationId="{254C484F-6EDF-A797-98F6-EEA02FAAA881}"/>
          </ac:spMkLst>
        </pc:spChg>
        <pc:spChg chg="add del mod">
          <ac:chgData name="功泰 川名" userId="e052cd390aedcac6" providerId="LiveId" clId="{EF9483C7-8B4D-4111-99A0-5374585A764A}" dt="2023-11-12T00:37:47.635" v="7030" actId="478"/>
          <ac:spMkLst>
            <pc:docMk/>
            <pc:sldMk cId="3455961996" sldId="266"/>
            <ac:spMk id="12" creationId="{6E6FE9A4-E1BB-DB23-3F28-9C737739A2F5}"/>
          </ac:spMkLst>
        </pc:spChg>
        <pc:spChg chg="add mod">
          <ac:chgData name="功泰 川名" userId="e052cd390aedcac6" providerId="LiveId" clId="{EF9483C7-8B4D-4111-99A0-5374585A764A}" dt="2023-11-12T01:51:04.906" v="9713" actId="14100"/>
          <ac:spMkLst>
            <pc:docMk/>
            <pc:sldMk cId="3455961996" sldId="266"/>
            <ac:spMk id="13" creationId="{7661EC08-E2DC-3B05-415E-C509BCED3584}"/>
          </ac:spMkLst>
        </pc:spChg>
        <pc:spChg chg="add mod">
          <ac:chgData name="功泰 川名" userId="e052cd390aedcac6" providerId="LiveId" clId="{EF9483C7-8B4D-4111-99A0-5374585A764A}" dt="2023-11-12T01:51:30.142" v="9718" actId="1076"/>
          <ac:spMkLst>
            <pc:docMk/>
            <pc:sldMk cId="3455961996" sldId="266"/>
            <ac:spMk id="14" creationId="{6199749E-16AD-EC72-2B69-6CF990C7BCD9}"/>
          </ac:spMkLst>
        </pc:spChg>
        <pc:spChg chg="add mod">
          <ac:chgData name="功泰 川名" userId="e052cd390aedcac6" providerId="LiveId" clId="{EF9483C7-8B4D-4111-99A0-5374585A764A}" dt="2023-11-12T01:08:30.227" v="8606" actId="1035"/>
          <ac:spMkLst>
            <pc:docMk/>
            <pc:sldMk cId="3455961996" sldId="266"/>
            <ac:spMk id="15" creationId="{722AFBA2-1523-E66E-7421-1298B8C7CB11}"/>
          </ac:spMkLst>
        </pc:spChg>
        <pc:spChg chg="add del mod">
          <ac:chgData name="功泰 川名" userId="e052cd390aedcac6" providerId="LiveId" clId="{EF9483C7-8B4D-4111-99A0-5374585A764A}" dt="2023-11-12T00:39:27.068" v="7058" actId="478"/>
          <ac:spMkLst>
            <pc:docMk/>
            <pc:sldMk cId="3455961996" sldId="266"/>
            <ac:spMk id="16" creationId="{D3D61223-9B43-9D89-1AB1-937DF1CB35DB}"/>
          </ac:spMkLst>
        </pc:spChg>
        <pc:spChg chg="add mod">
          <ac:chgData name="功泰 川名" userId="e052cd390aedcac6" providerId="LiveId" clId="{EF9483C7-8B4D-4111-99A0-5374585A764A}" dt="2023-11-13T14:48:50.430" v="9975" actId="20577"/>
          <ac:spMkLst>
            <pc:docMk/>
            <pc:sldMk cId="3455961996" sldId="266"/>
            <ac:spMk id="17" creationId="{50B64D11-5B04-98D6-9FA5-861C8AB55BC4}"/>
          </ac:spMkLst>
        </pc:spChg>
        <pc:spChg chg="add mod">
          <ac:chgData name="功泰 川名" userId="e052cd390aedcac6" providerId="LiveId" clId="{EF9483C7-8B4D-4111-99A0-5374585A764A}" dt="2023-11-12T01:08:30.227" v="8606" actId="1035"/>
          <ac:spMkLst>
            <pc:docMk/>
            <pc:sldMk cId="3455961996" sldId="266"/>
            <ac:spMk id="18" creationId="{6434CBDA-9946-EE6F-03F8-7F05B83DA68F}"/>
          </ac:spMkLst>
        </pc:spChg>
        <pc:spChg chg="add mod">
          <ac:chgData name="功泰 川名" userId="e052cd390aedcac6" providerId="LiveId" clId="{EF9483C7-8B4D-4111-99A0-5374585A764A}" dt="2023-11-12T01:08:30.227" v="8606" actId="1035"/>
          <ac:spMkLst>
            <pc:docMk/>
            <pc:sldMk cId="3455961996" sldId="266"/>
            <ac:spMk id="21" creationId="{0BAF1C6E-7AFC-71E4-FAFD-EA9E488745D7}"/>
          </ac:spMkLst>
        </pc:spChg>
        <pc:spChg chg="add mod">
          <ac:chgData name="功泰 川名" userId="e052cd390aedcac6" providerId="LiveId" clId="{EF9483C7-8B4D-4111-99A0-5374585A764A}" dt="2023-11-12T01:12:05.574" v="8820" actId="122"/>
          <ac:spMkLst>
            <pc:docMk/>
            <pc:sldMk cId="3455961996" sldId="266"/>
            <ac:spMk id="22" creationId="{4EDE9845-A401-080F-C054-82C27679A305}"/>
          </ac:spMkLst>
        </pc:spChg>
        <pc:spChg chg="add mod">
          <ac:chgData name="功泰 川名" userId="e052cd390aedcac6" providerId="LiveId" clId="{EF9483C7-8B4D-4111-99A0-5374585A764A}" dt="2023-11-13T14:49:30.727" v="9994" actId="20577"/>
          <ac:spMkLst>
            <pc:docMk/>
            <pc:sldMk cId="3455961996" sldId="266"/>
            <ac:spMk id="23" creationId="{22D038D0-647A-D780-BC3E-37E3690B0E8F}"/>
          </ac:spMkLst>
        </pc:spChg>
        <pc:spChg chg="add del mod">
          <ac:chgData name="功泰 川名" userId="e052cd390aedcac6" providerId="LiveId" clId="{EF9483C7-8B4D-4111-99A0-5374585A764A}" dt="2023-11-12T00:47:18.527" v="7395"/>
          <ac:spMkLst>
            <pc:docMk/>
            <pc:sldMk cId="3455961996" sldId="266"/>
            <ac:spMk id="24" creationId="{EF4C8973-8316-1807-CC3A-A663CA3E228D}"/>
          </ac:spMkLst>
        </pc:spChg>
        <pc:spChg chg="add mod">
          <ac:chgData name="功泰 川名" userId="e052cd390aedcac6" providerId="LiveId" clId="{EF9483C7-8B4D-4111-99A0-5374585A764A}" dt="2023-11-12T11:34:43.076" v="9954" actId="20577"/>
          <ac:spMkLst>
            <pc:docMk/>
            <pc:sldMk cId="3455961996" sldId="266"/>
            <ac:spMk id="25" creationId="{701527AB-23FB-0C42-93DF-78DB1860A77F}"/>
          </ac:spMkLst>
        </pc:spChg>
        <pc:spChg chg="add del mod">
          <ac:chgData name="功泰 川名" userId="e052cd390aedcac6" providerId="LiveId" clId="{EF9483C7-8B4D-4111-99A0-5374585A764A}" dt="2023-11-12T11:35:11.882" v="9955" actId="478"/>
          <ac:spMkLst>
            <pc:docMk/>
            <pc:sldMk cId="3455961996" sldId="266"/>
            <ac:spMk id="26" creationId="{523821FD-19BB-6972-633F-A1A45F4822F2}"/>
          </ac:spMkLst>
        </pc:spChg>
        <pc:spChg chg="add mod">
          <ac:chgData name="功泰 川名" userId="e052cd390aedcac6" providerId="LiveId" clId="{EF9483C7-8B4D-4111-99A0-5374585A764A}" dt="2023-11-13T14:49:18.836" v="9985" actId="20577"/>
          <ac:spMkLst>
            <pc:docMk/>
            <pc:sldMk cId="3455961996" sldId="266"/>
            <ac:spMk id="27" creationId="{D6A0B9FD-3A1C-0BDD-DE99-FDD7D8344BA7}"/>
          </ac:spMkLst>
        </pc:spChg>
        <pc:spChg chg="add mod">
          <ac:chgData name="功泰 川名" userId="e052cd390aedcac6" providerId="LiveId" clId="{EF9483C7-8B4D-4111-99A0-5374585A764A}" dt="2023-11-12T01:11:36.276" v="8768" actId="122"/>
          <ac:spMkLst>
            <pc:docMk/>
            <pc:sldMk cId="3455961996" sldId="266"/>
            <ac:spMk id="28" creationId="{39AE20BB-8602-10A3-B658-EBF865494B12}"/>
          </ac:spMkLst>
        </pc:spChg>
        <pc:spChg chg="add mod">
          <ac:chgData name="功泰 川名" userId="e052cd390aedcac6" providerId="LiveId" clId="{EF9483C7-8B4D-4111-99A0-5374585A764A}" dt="2023-11-12T01:11:39.190" v="8769" actId="122"/>
          <ac:spMkLst>
            <pc:docMk/>
            <pc:sldMk cId="3455961996" sldId="266"/>
            <ac:spMk id="29" creationId="{CF1CC347-B096-CBBC-E28D-7031EE207FC2}"/>
          </ac:spMkLst>
        </pc:spChg>
        <pc:spChg chg="add mod">
          <ac:chgData name="功泰 川名" userId="e052cd390aedcac6" providerId="LiveId" clId="{EF9483C7-8B4D-4111-99A0-5374585A764A}" dt="2023-11-12T01:11:48.553" v="8792" actId="1036"/>
          <ac:spMkLst>
            <pc:docMk/>
            <pc:sldMk cId="3455961996" sldId="266"/>
            <ac:spMk id="30" creationId="{ABC6FCBE-EB99-BD64-5B77-7B970184EE19}"/>
          </ac:spMkLst>
        </pc:spChg>
        <pc:spChg chg="add mod">
          <ac:chgData name="功泰 川名" userId="e052cd390aedcac6" providerId="LiveId" clId="{EF9483C7-8B4D-4111-99A0-5374585A764A}" dt="2023-11-12T01:11:48.553" v="8792" actId="1036"/>
          <ac:spMkLst>
            <pc:docMk/>
            <pc:sldMk cId="3455961996" sldId="266"/>
            <ac:spMk id="31" creationId="{1AA1F8A4-D71D-F690-DCF1-F854F39734C0}"/>
          </ac:spMkLst>
        </pc:spChg>
        <pc:spChg chg="add mod">
          <ac:chgData name="功泰 川名" userId="e052cd390aedcac6" providerId="LiveId" clId="{EF9483C7-8B4D-4111-99A0-5374585A764A}" dt="2023-11-12T01:11:48.553" v="8792" actId="1036"/>
          <ac:spMkLst>
            <pc:docMk/>
            <pc:sldMk cId="3455961996" sldId="266"/>
            <ac:spMk id="32" creationId="{C036BE42-11BA-3723-8829-30FA8086DC97}"/>
          </ac:spMkLst>
        </pc:spChg>
        <pc:spChg chg="add del mod">
          <ac:chgData name="功泰 川名" userId="e052cd390aedcac6" providerId="LiveId" clId="{EF9483C7-8B4D-4111-99A0-5374585A764A}" dt="2023-11-12T00:58:38.215" v="7831" actId="478"/>
          <ac:spMkLst>
            <pc:docMk/>
            <pc:sldMk cId="3455961996" sldId="266"/>
            <ac:spMk id="33" creationId="{DA5D1DE6-4C0D-6A3C-15F1-937AA42D09B6}"/>
          </ac:spMkLst>
        </pc:spChg>
        <pc:spChg chg="add mod">
          <ac:chgData name="功泰 川名" userId="e052cd390aedcac6" providerId="LiveId" clId="{EF9483C7-8B4D-4111-99A0-5374585A764A}" dt="2023-11-12T01:11:33.572" v="8767" actId="122"/>
          <ac:spMkLst>
            <pc:docMk/>
            <pc:sldMk cId="3455961996" sldId="266"/>
            <ac:spMk id="34" creationId="{0770C74F-0D68-64D2-9204-7AF22E9E4FCC}"/>
          </ac:spMkLst>
        </pc:spChg>
        <pc:spChg chg="add mod">
          <ac:chgData name="功泰 川名" userId="e052cd390aedcac6" providerId="LiveId" clId="{EF9483C7-8B4D-4111-99A0-5374585A764A}" dt="2023-11-12T01:11:56.551" v="8819" actId="1037"/>
          <ac:spMkLst>
            <pc:docMk/>
            <pc:sldMk cId="3455961996" sldId="266"/>
            <ac:spMk id="35" creationId="{45443D7E-2175-8004-8A49-FA22197627DD}"/>
          </ac:spMkLst>
        </pc:spChg>
        <pc:spChg chg="add mod">
          <ac:chgData name="功泰 川名" userId="e052cd390aedcac6" providerId="LiveId" clId="{EF9483C7-8B4D-4111-99A0-5374585A764A}" dt="2023-11-12T01:11:56.551" v="8819" actId="1037"/>
          <ac:spMkLst>
            <pc:docMk/>
            <pc:sldMk cId="3455961996" sldId="266"/>
            <ac:spMk id="36" creationId="{FF3E864B-A494-C60B-83A0-75A215AAFC5B}"/>
          </ac:spMkLst>
        </pc:spChg>
        <pc:spChg chg="add mod">
          <ac:chgData name="功泰 川名" userId="e052cd390aedcac6" providerId="LiveId" clId="{EF9483C7-8B4D-4111-99A0-5374585A764A}" dt="2023-11-12T01:11:30.193" v="8766" actId="1076"/>
          <ac:spMkLst>
            <pc:docMk/>
            <pc:sldMk cId="3455961996" sldId="266"/>
            <ac:spMk id="37" creationId="{F37C5C2E-F2E0-EABF-8B0F-DF49908B1CDF}"/>
          </ac:spMkLst>
        </pc:spChg>
        <pc:spChg chg="add mod">
          <ac:chgData name="功泰 川名" userId="e052cd390aedcac6" providerId="LiveId" clId="{EF9483C7-8B4D-4111-99A0-5374585A764A}" dt="2023-11-12T01:23:18.657" v="9309" actId="1036"/>
          <ac:spMkLst>
            <pc:docMk/>
            <pc:sldMk cId="3455961996" sldId="266"/>
            <ac:spMk id="38" creationId="{945E13B9-FA8C-B4AC-9875-58F3AE6F7C79}"/>
          </ac:spMkLst>
        </pc:spChg>
        <pc:spChg chg="add del mod">
          <ac:chgData name="功泰 川名" userId="e052cd390aedcac6" providerId="LiveId" clId="{EF9483C7-8B4D-4111-99A0-5374585A764A}" dt="2023-11-12T01:01:43.300" v="8053" actId="478"/>
          <ac:spMkLst>
            <pc:docMk/>
            <pc:sldMk cId="3455961996" sldId="266"/>
            <ac:spMk id="39" creationId="{67DAB18B-5EA5-BB12-DBD6-44C3481BF2CE}"/>
          </ac:spMkLst>
        </pc:spChg>
        <pc:spChg chg="add del mod">
          <ac:chgData name="功泰 川名" userId="e052cd390aedcac6" providerId="LiveId" clId="{EF9483C7-8B4D-4111-99A0-5374585A764A}" dt="2023-11-12T01:10:47.256" v="8701" actId="478"/>
          <ac:spMkLst>
            <pc:docMk/>
            <pc:sldMk cId="3455961996" sldId="266"/>
            <ac:spMk id="40" creationId="{A00367B1-F5A2-0118-C087-80BC1E0D6E4A}"/>
          </ac:spMkLst>
        </pc:spChg>
        <pc:spChg chg="add mod">
          <ac:chgData name="功泰 川名" userId="e052cd390aedcac6" providerId="LiveId" clId="{EF9483C7-8B4D-4111-99A0-5374585A764A}" dt="2023-11-12T01:23:49.539" v="9322" actId="1038"/>
          <ac:spMkLst>
            <pc:docMk/>
            <pc:sldMk cId="3455961996" sldId="266"/>
            <ac:spMk id="41" creationId="{193D605D-A10F-C301-AF79-6132A5F787F9}"/>
          </ac:spMkLst>
        </pc:spChg>
        <pc:spChg chg="add mod">
          <ac:chgData name="功泰 川名" userId="e052cd390aedcac6" providerId="LiveId" clId="{EF9483C7-8B4D-4111-99A0-5374585A764A}" dt="2023-11-12T01:23:49.539" v="9322" actId="1038"/>
          <ac:spMkLst>
            <pc:docMk/>
            <pc:sldMk cId="3455961996" sldId="266"/>
            <ac:spMk id="42" creationId="{2C028D72-6F72-5558-6B23-4E83B65FA801}"/>
          </ac:spMkLst>
        </pc:spChg>
        <pc:spChg chg="add mod">
          <ac:chgData name="功泰 川名" userId="e052cd390aedcac6" providerId="LiveId" clId="{EF9483C7-8B4D-4111-99A0-5374585A764A}" dt="2023-11-12T01:23:49.539" v="9322" actId="1038"/>
          <ac:spMkLst>
            <pc:docMk/>
            <pc:sldMk cId="3455961996" sldId="266"/>
            <ac:spMk id="43" creationId="{6D90B8E3-F36E-D972-0B02-430C565589CD}"/>
          </ac:spMkLst>
        </pc:spChg>
        <pc:spChg chg="add mod">
          <ac:chgData name="功泰 川名" userId="e052cd390aedcac6" providerId="LiveId" clId="{EF9483C7-8B4D-4111-99A0-5374585A764A}" dt="2023-11-12T01:23:49.539" v="9322" actId="1038"/>
          <ac:spMkLst>
            <pc:docMk/>
            <pc:sldMk cId="3455961996" sldId="266"/>
            <ac:spMk id="44" creationId="{28085F95-1924-64D2-F019-8E095FBC4CB4}"/>
          </ac:spMkLst>
        </pc:spChg>
        <pc:spChg chg="add mod">
          <ac:chgData name="功泰 川名" userId="e052cd390aedcac6" providerId="LiveId" clId="{EF9483C7-8B4D-4111-99A0-5374585A764A}" dt="2023-11-12T01:23:49.539" v="9322" actId="1038"/>
          <ac:spMkLst>
            <pc:docMk/>
            <pc:sldMk cId="3455961996" sldId="266"/>
            <ac:spMk id="45" creationId="{6248F6CE-1604-9B80-2C03-4050506747B4}"/>
          </ac:spMkLst>
        </pc:spChg>
        <pc:spChg chg="add mod">
          <ac:chgData name="功泰 川名" userId="e052cd390aedcac6" providerId="LiveId" clId="{EF9483C7-8B4D-4111-99A0-5374585A764A}" dt="2023-11-12T01:23:49.539" v="9322" actId="1038"/>
          <ac:spMkLst>
            <pc:docMk/>
            <pc:sldMk cId="3455961996" sldId="266"/>
            <ac:spMk id="46" creationId="{90770F68-2DDB-EC04-BB18-52B657BB2F43}"/>
          </ac:spMkLst>
        </pc:spChg>
        <pc:spChg chg="add del mod">
          <ac:chgData name="功泰 川名" userId="e052cd390aedcac6" providerId="LiveId" clId="{EF9483C7-8B4D-4111-99A0-5374585A764A}" dt="2023-11-12T01:07:46.449" v="8534" actId="478"/>
          <ac:spMkLst>
            <pc:docMk/>
            <pc:sldMk cId="3455961996" sldId="266"/>
            <ac:spMk id="47" creationId="{E2B968F2-E4DC-18A1-8DDE-40AB25B9E1BC}"/>
          </ac:spMkLst>
        </pc:spChg>
        <pc:spChg chg="add mod">
          <ac:chgData name="功泰 川名" userId="e052cd390aedcac6" providerId="LiveId" clId="{EF9483C7-8B4D-4111-99A0-5374585A764A}" dt="2023-11-12T01:16:34.234" v="8902" actId="20577"/>
          <ac:spMkLst>
            <pc:docMk/>
            <pc:sldMk cId="3455961996" sldId="266"/>
            <ac:spMk id="51" creationId="{97F74414-3781-4A46-9F37-7B748F01E198}"/>
          </ac:spMkLst>
        </pc:spChg>
        <pc:spChg chg="add mod">
          <ac:chgData name="功泰 川名" userId="e052cd390aedcac6" providerId="LiveId" clId="{EF9483C7-8B4D-4111-99A0-5374585A764A}" dt="2023-11-12T01:18:10.845" v="9037" actId="1035"/>
          <ac:spMkLst>
            <pc:docMk/>
            <pc:sldMk cId="3455961996" sldId="266"/>
            <ac:spMk id="52" creationId="{BFF25F4C-FBE3-A873-3F91-18523271A912}"/>
          </ac:spMkLst>
        </pc:spChg>
        <pc:spChg chg="add mod">
          <ac:chgData name="功泰 川名" userId="e052cd390aedcac6" providerId="LiveId" clId="{EF9483C7-8B4D-4111-99A0-5374585A764A}" dt="2023-11-12T01:17:29.335" v="9015" actId="1036"/>
          <ac:spMkLst>
            <pc:docMk/>
            <pc:sldMk cId="3455961996" sldId="266"/>
            <ac:spMk id="53" creationId="{44515768-98DF-0A7D-FF22-844855099614}"/>
          </ac:spMkLst>
        </pc:spChg>
        <pc:spChg chg="add mod">
          <ac:chgData name="功泰 川名" userId="e052cd390aedcac6" providerId="LiveId" clId="{EF9483C7-8B4D-4111-99A0-5374585A764A}" dt="2023-11-12T01:17:29.335" v="9015" actId="1036"/>
          <ac:spMkLst>
            <pc:docMk/>
            <pc:sldMk cId="3455961996" sldId="266"/>
            <ac:spMk id="54" creationId="{D1423121-8867-1F5C-3142-74F80353B7E7}"/>
          </ac:spMkLst>
        </pc:spChg>
        <pc:spChg chg="add del mod">
          <ac:chgData name="功泰 川名" userId="e052cd390aedcac6" providerId="LiveId" clId="{EF9483C7-8B4D-4111-99A0-5374585A764A}" dt="2023-11-12T01:17:17.474" v="8984" actId="478"/>
          <ac:spMkLst>
            <pc:docMk/>
            <pc:sldMk cId="3455961996" sldId="266"/>
            <ac:spMk id="55" creationId="{AED534B7-957D-03D0-56B9-E7D63121DD7D}"/>
          </ac:spMkLst>
        </pc:spChg>
        <pc:spChg chg="add mod">
          <ac:chgData name="功泰 川名" userId="e052cd390aedcac6" providerId="LiveId" clId="{EF9483C7-8B4D-4111-99A0-5374585A764A}" dt="2023-11-12T01:18:04.193" v="9036" actId="20577"/>
          <ac:spMkLst>
            <pc:docMk/>
            <pc:sldMk cId="3455961996" sldId="266"/>
            <ac:spMk id="56" creationId="{AE63AC10-4804-C6B1-C8CF-3051DC6008D7}"/>
          </ac:spMkLst>
        </pc:spChg>
        <pc:spChg chg="add mod">
          <ac:chgData name="功泰 川名" userId="e052cd390aedcac6" providerId="LiveId" clId="{EF9483C7-8B4D-4111-99A0-5374585A764A}" dt="2023-11-12T01:19:34.064" v="9132" actId="1037"/>
          <ac:spMkLst>
            <pc:docMk/>
            <pc:sldMk cId="3455961996" sldId="266"/>
            <ac:spMk id="57" creationId="{C44A315D-9C9C-A5A9-007A-6FE54178899D}"/>
          </ac:spMkLst>
        </pc:spChg>
        <pc:spChg chg="add mod">
          <ac:chgData name="功泰 川名" userId="e052cd390aedcac6" providerId="LiveId" clId="{EF9483C7-8B4D-4111-99A0-5374585A764A}" dt="2023-11-12T01:19:34.064" v="9132" actId="1037"/>
          <ac:spMkLst>
            <pc:docMk/>
            <pc:sldMk cId="3455961996" sldId="266"/>
            <ac:spMk id="58" creationId="{2631F42C-BCF9-D969-9DC9-1D896408CB30}"/>
          </ac:spMkLst>
        </pc:spChg>
        <pc:spChg chg="add mod">
          <ac:chgData name="功泰 川名" userId="e052cd390aedcac6" providerId="LiveId" clId="{EF9483C7-8B4D-4111-99A0-5374585A764A}" dt="2023-11-12T01:41:56.714" v="9705" actId="20577"/>
          <ac:spMkLst>
            <pc:docMk/>
            <pc:sldMk cId="3455961996" sldId="266"/>
            <ac:spMk id="59" creationId="{51A8747C-2F8E-CA0B-37D4-D8CB9660B83C}"/>
          </ac:spMkLst>
        </pc:spChg>
        <pc:spChg chg="add mod">
          <ac:chgData name="功泰 川名" userId="e052cd390aedcac6" providerId="LiveId" clId="{EF9483C7-8B4D-4111-99A0-5374585A764A}" dt="2023-11-12T01:20:08.715" v="9153" actId="20577"/>
          <ac:spMkLst>
            <pc:docMk/>
            <pc:sldMk cId="3455961996" sldId="266"/>
            <ac:spMk id="60" creationId="{2C9C73E9-1FD4-4145-E5A8-BD1BD5159044}"/>
          </ac:spMkLst>
        </pc:spChg>
        <pc:spChg chg="add mod">
          <ac:chgData name="功泰 川名" userId="e052cd390aedcac6" providerId="LiveId" clId="{EF9483C7-8B4D-4111-99A0-5374585A764A}" dt="2023-11-12T01:20:41.489" v="9157" actId="20577"/>
          <ac:spMkLst>
            <pc:docMk/>
            <pc:sldMk cId="3455961996" sldId="266"/>
            <ac:spMk id="61" creationId="{A107276C-DE8C-D1D4-942F-500B84919D2F}"/>
          </ac:spMkLst>
        </pc:spChg>
        <pc:spChg chg="add mod">
          <ac:chgData name="功泰 川名" userId="e052cd390aedcac6" providerId="LiveId" clId="{EF9483C7-8B4D-4111-99A0-5374585A764A}" dt="2023-11-12T01:20:56.909" v="9184" actId="20577"/>
          <ac:spMkLst>
            <pc:docMk/>
            <pc:sldMk cId="3455961996" sldId="266"/>
            <ac:spMk id="62" creationId="{51A24450-3619-938F-6C76-9A0EFF4986CE}"/>
          </ac:spMkLst>
        </pc:spChg>
        <pc:spChg chg="add mod">
          <ac:chgData name="功泰 川名" userId="e052cd390aedcac6" providerId="LiveId" clId="{EF9483C7-8B4D-4111-99A0-5374585A764A}" dt="2023-11-12T01:21:40.201" v="9215" actId="20577"/>
          <ac:spMkLst>
            <pc:docMk/>
            <pc:sldMk cId="3455961996" sldId="266"/>
            <ac:spMk id="63" creationId="{30AE45B8-20C7-928B-27B3-6209DECC7597}"/>
          </ac:spMkLst>
        </pc:spChg>
        <pc:spChg chg="add mod">
          <ac:chgData name="功泰 川名" userId="e052cd390aedcac6" providerId="LiveId" clId="{EF9483C7-8B4D-4111-99A0-5374585A764A}" dt="2023-11-12T01:22:25.008" v="9290" actId="20577"/>
          <ac:spMkLst>
            <pc:docMk/>
            <pc:sldMk cId="3455961996" sldId="266"/>
            <ac:spMk id="64" creationId="{E7B83BC6-FA99-44F0-71FC-0EDD51E834D1}"/>
          </ac:spMkLst>
        </pc:spChg>
        <pc:spChg chg="add mod">
          <ac:chgData name="功泰 川名" userId="e052cd390aedcac6" providerId="LiveId" clId="{EF9483C7-8B4D-4111-99A0-5374585A764A}" dt="2023-11-12T01:51:44.094" v="9720" actId="1076"/>
          <ac:spMkLst>
            <pc:docMk/>
            <pc:sldMk cId="3455961996" sldId="266"/>
            <ac:spMk id="68" creationId="{189B3B7D-952F-589D-5C5D-A6571044921F}"/>
          </ac:spMkLst>
        </pc:spChg>
        <pc:spChg chg="add mod">
          <ac:chgData name="功泰 川名" userId="e052cd390aedcac6" providerId="LiveId" clId="{EF9483C7-8B4D-4111-99A0-5374585A764A}" dt="2023-11-12T01:25:16.736" v="9370" actId="20577"/>
          <ac:spMkLst>
            <pc:docMk/>
            <pc:sldMk cId="3455961996" sldId="266"/>
            <ac:spMk id="69" creationId="{85586C30-89C7-654F-B139-6645C1FD9975}"/>
          </ac:spMkLst>
        </pc:spChg>
        <pc:spChg chg="add mod">
          <ac:chgData name="功泰 川名" userId="e052cd390aedcac6" providerId="LiveId" clId="{EF9483C7-8B4D-4111-99A0-5374585A764A}" dt="2023-11-12T01:25:26.324" v="9402" actId="20577"/>
          <ac:spMkLst>
            <pc:docMk/>
            <pc:sldMk cId="3455961996" sldId="266"/>
            <ac:spMk id="70" creationId="{B55923BD-1D46-A1E0-BE50-1A8AB5060169}"/>
          </ac:spMkLst>
        </pc:spChg>
        <pc:spChg chg="add mod">
          <ac:chgData name="功泰 川名" userId="e052cd390aedcac6" providerId="LiveId" clId="{EF9483C7-8B4D-4111-99A0-5374585A764A}" dt="2023-11-12T01:25:49.362" v="9442" actId="1035"/>
          <ac:spMkLst>
            <pc:docMk/>
            <pc:sldMk cId="3455961996" sldId="266"/>
            <ac:spMk id="71" creationId="{48FE88BF-2759-64A9-F642-9C1DD25FB657}"/>
          </ac:spMkLst>
        </pc:spChg>
        <pc:spChg chg="add mod">
          <ac:chgData name="功泰 川名" userId="e052cd390aedcac6" providerId="LiveId" clId="{EF9483C7-8B4D-4111-99A0-5374585A764A}" dt="2023-11-12T01:51:36.717" v="9719" actId="1076"/>
          <ac:spMkLst>
            <pc:docMk/>
            <pc:sldMk cId="3455961996" sldId="266"/>
            <ac:spMk id="72" creationId="{948CA233-1F93-0E17-AF68-6C45617023D5}"/>
          </ac:spMkLst>
        </pc:spChg>
        <pc:spChg chg="add mod">
          <ac:chgData name="功泰 川名" userId="e052cd390aedcac6" providerId="LiveId" clId="{EF9483C7-8B4D-4111-99A0-5374585A764A}" dt="2023-11-12T01:51:56.963" v="9721" actId="1076"/>
          <ac:spMkLst>
            <pc:docMk/>
            <pc:sldMk cId="3455961996" sldId="266"/>
            <ac:spMk id="73" creationId="{F7080656-EE43-4739-6196-AF6EB9D762DB}"/>
          </ac:spMkLst>
        </pc:spChg>
        <pc:spChg chg="add mod">
          <ac:chgData name="功泰 川名" userId="e052cd390aedcac6" providerId="LiveId" clId="{EF9483C7-8B4D-4111-99A0-5374585A764A}" dt="2023-11-12T01:51:56.963" v="9721" actId="1076"/>
          <ac:spMkLst>
            <pc:docMk/>
            <pc:sldMk cId="3455961996" sldId="266"/>
            <ac:spMk id="74" creationId="{A22E432C-CBAB-7577-A96B-A909A484C8DD}"/>
          </ac:spMkLst>
        </pc:spChg>
        <pc:spChg chg="add mod">
          <ac:chgData name="功泰 川名" userId="e052cd390aedcac6" providerId="LiveId" clId="{EF9483C7-8B4D-4111-99A0-5374585A764A}" dt="2023-11-12T01:51:56.963" v="9721" actId="1076"/>
          <ac:spMkLst>
            <pc:docMk/>
            <pc:sldMk cId="3455961996" sldId="266"/>
            <ac:spMk id="75" creationId="{046BC6AD-49F9-72E5-5B94-55C0DEE4D137}"/>
          </ac:spMkLst>
        </pc:spChg>
        <pc:spChg chg="add mod">
          <ac:chgData name="功泰 川名" userId="e052cd390aedcac6" providerId="LiveId" clId="{EF9483C7-8B4D-4111-99A0-5374585A764A}" dt="2023-11-12T01:52:15.639" v="9724" actId="14100"/>
          <ac:spMkLst>
            <pc:docMk/>
            <pc:sldMk cId="3455961996" sldId="266"/>
            <ac:spMk id="76" creationId="{13C76E8D-419A-E9AE-2D11-404AB59086A8}"/>
          </ac:spMkLst>
        </pc:spChg>
        <pc:spChg chg="add mod">
          <ac:chgData name="功泰 川名" userId="e052cd390aedcac6" providerId="LiveId" clId="{EF9483C7-8B4D-4111-99A0-5374585A764A}" dt="2023-11-12T01:52:54.182" v="9745" actId="14100"/>
          <ac:spMkLst>
            <pc:docMk/>
            <pc:sldMk cId="3455961996" sldId="266"/>
            <ac:spMk id="77" creationId="{627EEEA4-1BBB-B75C-AD71-DA5657DBA037}"/>
          </ac:spMkLst>
        </pc:spChg>
        <pc:spChg chg="add mod">
          <ac:chgData name="功泰 川名" userId="e052cd390aedcac6" providerId="LiveId" clId="{EF9483C7-8B4D-4111-99A0-5374585A764A}" dt="2023-11-12T01:53:37.382" v="9867" actId="1035"/>
          <ac:spMkLst>
            <pc:docMk/>
            <pc:sldMk cId="3455961996" sldId="266"/>
            <ac:spMk id="78" creationId="{033C0646-BF89-E37E-6C09-3891574E3C02}"/>
          </ac:spMkLst>
        </pc:spChg>
        <pc:spChg chg="add mod">
          <ac:chgData name="功泰 川名" userId="e052cd390aedcac6" providerId="LiveId" clId="{EF9483C7-8B4D-4111-99A0-5374585A764A}" dt="2023-11-12T01:53:37.382" v="9867" actId="1035"/>
          <ac:spMkLst>
            <pc:docMk/>
            <pc:sldMk cId="3455961996" sldId="266"/>
            <ac:spMk id="79" creationId="{72D947FE-64AD-B75D-5658-738B12393172}"/>
          </ac:spMkLst>
        </pc:spChg>
        <pc:spChg chg="add mod">
          <ac:chgData name="功泰 川名" userId="e052cd390aedcac6" providerId="LiveId" clId="{EF9483C7-8B4D-4111-99A0-5374585A764A}" dt="2023-11-12T01:53:37.382" v="9867" actId="1035"/>
          <ac:spMkLst>
            <pc:docMk/>
            <pc:sldMk cId="3455961996" sldId="266"/>
            <ac:spMk id="80" creationId="{C0F657D1-7D68-8432-7B9B-90CDA9A1C9AD}"/>
          </ac:spMkLst>
        </pc:spChg>
        <pc:spChg chg="add mod">
          <ac:chgData name="功泰 川名" userId="e052cd390aedcac6" providerId="LiveId" clId="{EF9483C7-8B4D-4111-99A0-5374585A764A}" dt="2023-11-12T01:53:50.518" v="9890" actId="20577"/>
          <ac:spMkLst>
            <pc:docMk/>
            <pc:sldMk cId="3455961996" sldId="266"/>
            <ac:spMk id="81" creationId="{2886DD76-FBA3-1AED-E052-FDAD9DC3D90B}"/>
          </ac:spMkLst>
        </pc:spChg>
        <pc:picChg chg="add del">
          <ac:chgData name="功泰 川名" userId="e052cd390aedcac6" providerId="LiveId" clId="{EF9483C7-8B4D-4111-99A0-5374585A764A}" dt="2023-11-12T16:19:21.130" v="9957" actId="21"/>
          <ac:picMkLst>
            <pc:docMk/>
            <pc:sldMk cId="3455961996" sldId="266"/>
            <ac:picMk id="10" creationId="{C7753EDC-0A8C-CFC4-09DC-689041631BE4}"/>
          </ac:picMkLst>
        </pc:picChg>
        <pc:picChg chg="add del mod">
          <ac:chgData name="功泰 川名" userId="e052cd390aedcac6" providerId="LiveId" clId="{EF9483C7-8B4D-4111-99A0-5374585A764A}" dt="2023-11-12T16:20:03.546" v="9959" actId="478"/>
          <ac:picMkLst>
            <pc:docMk/>
            <pc:sldMk cId="3455961996" sldId="266"/>
            <ac:picMk id="12" creationId="{DB81022E-2361-B563-0644-B784D3469A3E}"/>
          </ac:picMkLst>
        </pc:picChg>
        <pc:cxnChg chg="add del mod">
          <ac:chgData name="功泰 川名" userId="e052cd390aedcac6" providerId="LiveId" clId="{EF9483C7-8B4D-4111-99A0-5374585A764A}" dt="2023-11-12T00:46:08.333" v="7344" actId="478"/>
          <ac:cxnSpMkLst>
            <pc:docMk/>
            <pc:sldMk cId="3455961996" sldId="266"/>
            <ac:cxnSpMk id="20" creationId="{E1F018B7-4F23-EFA8-B555-28A81797715D}"/>
          </ac:cxnSpMkLst>
        </pc:cxnChg>
        <pc:cxnChg chg="add mod ord">
          <ac:chgData name="功泰 川名" userId="e052cd390aedcac6" providerId="LiveId" clId="{EF9483C7-8B4D-4111-99A0-5374585A764A}" dt="2023-11-12T01:14:10.107" v="8872" actId="167"/>
          <ac:cxnSpMkLst>
            <pc:docMk/>
            <pc:sldMk cId="3455961996" sldId="266"/>
            <ac:cxnSpMk id="49" creationId="{E6732E8E-C2F5-84DC-747F-6E49F8386FBB}"/>
          </ac:cxnSpMkLst>
        </pc:cxnChg>
        <pc:cxnChg chg="add mod ord">
          <ac:chgData name="功泰 川名" userId="e052cd390aedcac6" providerId="LiveId" clId="{EF9483C7-8B4D-4111-99A0-5374585A764A}" dt="2023-11-12T01:14:33.679" v="8875" actId="167"/>
          <ac:cxnSpMkLst>
            <pc:docMk/>
            <pc:sldMk cId="3455961996" sldId="266"/>
            <ac:cxnSpMk id="50" creationId="{3D35E603-978C-9213-BBD1-CC2E3E490230}"/>
          </ac:cxnSpMkLst>
        </pc:cxnChg>
        <pc:cxnChg chg="add mod ord">
          <ac:chgData name="功泰 川名" userId="e052cd390aedcac6" providerId="LiveId" clId="{EF9483C7-8B4D-4111-99A0-5374585A764A}" dt="2023-11-12T01:22:55.628" v="9303" actId="167"/>
          <ac:cxnSpMkLst>
            <pc:docMk/>
            <pc:sldMk cId="3455961996" sldId="266"/>
            <ac:cxnSpMk id="65" creationId="{BCD91FB7-5E09-BD05-FA69-9A0B8BDE04AB}"/>
          </ac:cxnSpMkLst>
        </pc:cxnChg>
        <pc:cxnChg chg="add mod ord">
          <ac:chgData name="功泰 川名" userId="e052cd390aedcac6" providerId="LiveId" clId="{EF9483C7-8B4D-4111-99A0-5374585A764A}" dt="2023-11-12T01:23:05.966" v="9306" actId="167"/>
          <ac:cxnSpMkLst>
            <pc:docMk/>
            <pc:sldMk cId="3455961996" sldId="266"/>
            <ac:cxnSpMk id="67" creationId="{BDC2D988-EE1D-2718-1640-0D8C8ACB3422}"/>
          </ac:cxnSpMkLst>
        </pc:cxnChg>
      </pc:sldChg>
      <pc:sldChg chg="addSp delSp modSp add mod ord">
        <pc:chgData name="功泰 川名" userId="e052cd390aedcac6" providerId="LiveId" clId="{EF9483C7-8B4D-4111-99A0-5374585A764A}" dt="2023-11-21T15:53:51.041" v="29414"/>
        <pc:sldMkLst>
          <pc:docMk/>
          <pc:sldMk cId="3161617064" sldId="267"/>
        </pc:sldMkLst>
        <pc:spChg chg="mod">
          <ac:chgData name="功泰 川名" userId="e052cd390aedcac6" providerId="LiveId" clId="{EF9483C7-8B4D-4111-99A0-5374585A764A}" dt="2023-11-19T04:25:31.576" v="24734" actId="20577"/>
          <ac:spMkLst>
            <pc:docMk/>
            <pc:sldMk cId="3161617064" sldId="267"/>
            <ac:spMk id="2" creationId="{FBCF177D-1F75-BD21-7972-647E53954B05}"/>
          </ac:spMkLst>
        </pc:spChg>
        <pc:spChg chg="add mod">
          <ac:chgData name="功泰 川名" userId="e052cd390aedcac6" providerId="LiveId" clId="{EF9483C7-8B4D-4111-99A0-5374585A764A}" dt="2023-11-19T03:56:49.267" v="23250" actId="1037"/>
          <ac:spMkLst>
            <pc:docMk/>
            <pc:sldMk cId="3161617064" sldId="267"/>
            <ac:spMk id="3" creationId="{33DF7F1A-52B9-9D4C-E382-5F6D1D338589}"/>
          </ac:spMkLst>
        </pc:spChg>
        <pc:spChg chg="del">
          <ac:chgData name="功泰 川名" userId="e052cd390aedcac6" providerId="LiveId" clId="{EF9483C7-8B4D-4111-99A0-5374585A764A}" dt="2023-11-13T14:50:07.131" v="10021" actId="478"/>
          <ac:spMkLst>
            <pc:docMk/>
            <pc:sldMk cId="3161617064" sldId="267"/>
            <ac:spMk id="3" creationId="{B13AE698-319E-298A-87BC-A3CFAA753693}"/>
          </ac:spMkLst>
        </pc:spChg>
        <pc:spChg chg="del">
          <ac:chgData name="功泰 川名" userId="e052cd390aedcac6" providerId="LiveId" clId="{EF9483C7-8B4D-4111-99A0-5374585A764A}" dt="2023-11-13T14:50:07.131" v="10021" actId="478"/>
          <ac:spMkLst>
            <pc:docMk/>
            <pc:sldMk cId="3161617064" sldId="267"/>
            <ac:spMk id="4" creationId="{D3088F64-C133-2045-76D5-591F08FAA146}"/>
          </ac:spMkLst>
        </pc:spChg>
        <pc:spChg chg="add mod">
          <ac:chgData name="功泰 川名" userId="e052cd390aedcac6" providerId="LiveId" clId="{EF9483C7-8B4D-4111-99A0-5374585A764A}" dt="2023-11-19T03:57:28.415" v="23360" actId="1038"/>
          <ac:spMkLst>
            <pc:docMk/>
            <pc:sldMk cId="3161617064" sldId="267"/>
            <ac:spMk id="4" creationId="{F99FE499-7C92-AD23-B9F7-87ABBB048D46}"/>
          </ac:spMkLst>
        </pc:spChg>
        <pc:spChg chg="add mod">
          <ac:chgData name="功泰 川名" userId="e052cd390aedcac6" providerId="LiveId" clId="{EF9483C7-8B4D-4111-99A0-5374585A764A}" dt="2023-11-19T04:01:50.274" v="23744" actId="1036"/>
          <ac:spMkLst>
            <pc:docMk/>
            <pc:sldMk cId="3161617064" sldId="267"/>
            <ac:spMk id="5" creationId="{C0A9D6F8-1670-C0D1-7DB5-FF46E325FE91}"/>
          </ac:spMkLst>
        </pc:spChg>
        <pc:spChg chg="del">
          <ac:chgData name="功泰 川名" userId="e052cd390aedcac6" providerId="LiveId" clId="{EF9483C7-8B4D-4111-99A0-5374585A764A}" dt="2023-11-13T14:50:07.131" v="10021" actId="478"/>
          <ac:spMkLst>
            <pc:docMk/>
            <pc:sldMk cId="3161617064" sldId="267"/>
            <ac:spMk id="6" creationId="{618032C6-AA25-CA44-8FA2-C9DF9E1AE3E4}"/>
          </ac:spMkLst>
        </pc:spChg>
        <pc:spChg chg="add mod">
          <ac:chgData name="功泰 川名" userId="e052cd390aedcac6" providerId="LiveId" clId="{EF9483C7-8B4D-4111-99A0-5374585A764A}" dt="2023-11-19T04:01:30.969" v="23719" actId="1035"/>
          <ac:spMkLst>
            <pc:docMk/>
            <pc:sldMk cId="3161617064" sldId="267"/>
            <ac:spMk id="6" creationId="{7C6C53ED-94D2-4A53-212D-8F27F34BA298}"/>
          </ac:spMkLst>
        </pc:spChg>
        <pc:spChg chg="del">
          <ac:chgData name="功泰 川名" userId="e052cd390aedcac6" providerId="LiveId" clId="{EF9483C7-8B4D-4111-99A0-5374585A764A}" dt="2023-11-13T14:50:07.131" v="10021" actId="478"/>
          <ac:spMkLst>
            <pc:docMk/>
            <pc:sldMk cId="3161617064" sldId="267"/>
            <ac:spMk id="7" creationId="{6C12574B-59DF-3D57-0012-113170A52D59}"/>
          </ac:spMkLst>
        </pc:spChg>
        <pc:spChg chg="del">
          <ac:chgData name="功泰 川名" userId="e052cd390aedcac6" providerId="LiveId" clId="{EF9483C7-8B4D-4111-99A0-5374585A764A}" dt="2023-11-13T14:50:07.131" v="10021" actId="478"/>
          <ac:spMkLst>
            <pc:docMk/>
            <pc:sldMk cId="3161617064" sldId="267"/>
            <ac:spMk id="8" creationId="{1C65512B-E215-5567-C11C-711709C22D45}"/>
          </ac:spMkLst>
        </pc:spChg>
        <pc:spChg chg="add mod">
          <ac:chgData name="功泰 川名" userId="e052cd390aedcac6" providerId="LiveId" clId="{EF9483C7-8B4D-4111-99A0-5374585A764A}" dt="2023-11-19T04:01:45.674" v="23735" actId="1076"/>
          <ac:spMkLst>
            <pc:docMk/>
            <pc:sldMk cId="3161617064" sldId="267"/>
            <ac:spMk id="8" creationId="{83E4C6AF-3B6A-E05A-FB2A-100701CA958C}"/>
          </ac:spMkLst>
        </pc:spChg>
        <pc:spChg chg="del">
          <ac:chgData name="功泰 川名" userId="e052cd390aedcac6" providerId="LiveId" clId="{EF9483C7-8B4D-4111-99A0-5374585A764A}" dt="2023-11-13T14:50:07.131" v="10021" actId="478"/>
          <ac:spMkLst>
            <pc:docMk/>
            <pc:sldMk cId="3161617064" sldId="267"/>
            <ac:spMk id="9" creationId="{573FD9A3-9772-9707-79BC-76C5F339B814}"/>
          </ac:spMkLst>
        </pc:spChg>
        <pc:spChg chg="add mod">
          <ac:chgData name="功泰 川名" userId="e052cd390aedcac6" providerId="LiveId" clId="{EF9483C7-8B4D-4111-99A0-5374585A764A}" dt="2023-11-19T04:01:43.825" v="23734" actId="1036"/>
          <ac:spMkLst>
            <pc:docMk/>
            <pc:sldMk cId="3161617064" sldId="267"/>
            <ac:spMk id="10" creationId="{1376B98C-A1C0-3490-E57B-7C99146EA5A5}"/>
          </ac:spMkLst>
        </pc:spChg>
        <pc:spChg chg="del">
          <ac:chgData name="功泰 川名" userId="e052cd390aedcac6" providerId="LiveId" clId="{EF9483C7-8B4D-4111-99A0-5374585A764A}" dt="2023-11-13T14:50:07.131" v="10021" actId="478"/>
          <ac:spMkLst>
            <pc:docMk/>
            <pc:sldMk cId="3161617064" sldId="267"/>
            <ac:spMk id="11" creationId="{254C484F-6EDF-A797-98F6-EEA02FAAA881}"/>
          </ac:spMkLst>
        </pc:spChg>
        <pc:spChg chg="add mod">
          <ac:chgData name="功泰 川名" userId="e052cd390aedcac6" providerId="LiveId" clId="{EF9483C7-8B4D-4111-99A0-5374585A764A}" dt="2023-11-19T13:27:40.176" v="25893" actId="20577"/>
          <ac:spMkLst>
            <pc:docMk/>
            <pc:sldMk cId="3161617064" sldId="267"/>
            <ac:spMk id="11" creationId="{6C421E02-72F4-50FA-304D-40F5EEE6B02C}"/>
          </ac:spMkLst>
        </pc:spChg>
        <pc:spChg chg="del">
          <ac:chgData name="功泰 川名" userId="e052cd390aedcac6" providerId="LiveId" clId="{EF9483C7-8B4D-4111-99A0-5374585A764A}" dt="2023-11-13T14:50:07.131" v="10021" actId="478"/>
          <ac:spMkLst>
            <pc:docMk/>
            <pc:sldMk cId="3161617064" sldId="267"/>
            <ac:spMk id="13" creationId="{7661EC08-E2DC-3B05-415E-C509BCED3584}"/>
          </ac:spMkLst>
        </pc:spChg>
        <pc:spChg chg="del">
          <ac:chgData name="功泰 川名" userId="e052cd390aedcac6" providerId="LiveId" clId="{EF9483C7-8B4D-4111-99A0-5374585A764A}" dt="2023-11-13T14:50:07.131" v="10021" actId="478"/>
          <ac:spMkLst>
            <pc:docMk/>
            <pc:sldMk cId="3161617064" sldId="267"/>
            <ac:spMk id="14" creationId="{6199749E-16AD-EC72-2B69-6CF990C7BCD9}"/>
          </ac:spMkLst>
        </pc:spChg>
        <pc:spChg chg="del">
          <ac:chgData name="功泰 川名" userId="e052cd390aedcac6" providerId="LiveId" clId="{EF9483C7-8B4D-4111-99A0-5374585A764A}" dt="2023-11-13T14:50:07.131" v="10021" actId="478"/>
          <ac:spMkLst>
            <pc:docMk/>
            <pc:sldMk cId="3161617064" sldId="267"/>
            <ac:spMk id="15" creationId="{722AFBA2-1523-E66E-7421-1298B8C7CB11}"/>
          </ac:spMkLst>
        </pc:spChg>
        <pc:spChg chg="del">
          <ac:chgData name="功泰 川名" userId="e052cd390aedcac6" providerId="LiveId" clId="{EF9483C7-8B4D-4111-99A0-5374585A764A}" dt="2023-11-13T14:50:07.131" v="10021" actId="478"/>
          <ac:spMkLst>
            <pc:docMk/>
            <pc:sldMk cId="3161617064" sldId="267"/>
            <ac:spMk id="17" creationId="{50B64D11-5B04-98D6-9FA5-861C8AB55BC4}"/>
          </ac:spMkLst>
        </pc:spChg>
        <pc:spChg chg="del">
          <ac:chgData name="功泰 川名" userId="e052cd390aedcac6" providerId="LiveId" clId="{EF9483C7-8B4D-4111-99A0-5374585A764A}" dt="2023-11-13T14:50:07.131" v="10021" actId="478"/>
          <ac:spMkLst>
            <pc:docMk/>
            <pc:sldMk cId="3161617064" sldId="267"/>
            <ac:spMk id="18" creationId="{6434CBDA-9946-EE6F-03F8-7F05B83DA68F}"/>
          </ac:spMkLst>
        </pc:spChg>
        <pc:spChg chg="add del mod">
          <ac:chgData name="功泰 川名" userId="e052cd390aedcac6" providerId="LiveId" clId="{EF9483C7-8B4D-4111-99A0-5374585A764A}" dt="2023-11-13T14:55:51.149" v="10323"/>
          <ac:spMkLst>
            <pc:docMk/>
            <pc:sldMk cId="3161617064" sldId="267"/>
            <ac:spMk id="19" creationId="{002921EE-6C8E-3135-F562-3D21FC95220B}"/>
          </ac:spMkLst>
        </pc:spChg>
        <pc:spChg chg="add mod">
          <ac:chgData name="功泰 川名" userId="e052cd390aedcac6" providerId="LiveId" clId="{EF9483C7-8B4D-4111-99A0-5374585A764A}" dt="2023-11-19T03:59:19.787" v="23462" actId="1035"/>
          <ac:spMkLst>
            <pc:docMk/>
            <pc:sldMk cId="3161617064" sldId="267"/>
            <ac:spMk id="20" creationId="{3AFE0B9A-A77F-5B45-B3CE-CEE186BF44B6}"/>
          </ac:spMkLst>
        </pc:spChg>
        <pc:spChg chg="del">
          <ac:chgData name="功泰 川名" userId="e052cd390aedcac6" providerId="LiveId" clId="{EF9483C7-8B4D-4111-99A0-5374585A764A}" dt="2023-11-13T14:50:07.131" v="10021" actId="478"/>
          <ac:spMkLst>
            <pc:docMk/>
            <pc:sldMk cId="3161617064" sldId="267"/>
            <ac:spMk id="21" creationId="{0BAF1C6E-7AFC-71E4-FAFD-EA9E488745D7}"/>
          </ac:spMkLst>
        </pc:spChg>
        <pc:spChg chg="del">
          <ac:chgData name="功泰 川名" userId="e052cd390aedcac6" providerId="LiveId" clId="{EF9483C7-8B4D-4111-99A0-5374585A764A}" dt="2023-11-13T14:50:07.131" v="10021" actId="478"/>
          <ac:spMkLst>
            <pc:docMk/>
            <pc:sldMk cId="3161617064" sldId="267"/>
            <ac:spMk id="22" creationId="{4EDE9845-A401-080F-C054-82C27679A305}"/>
          </ac:spMkLst>
        </pc:spChg>
        <pc:spChg chg="del">
          <ac:chgData name="功泰 川名" userId="e052cd390aedcac6" providerId="LiveId" clId="{EF9483C7-8B4D-4111-99A0-5374585A764A}" dt="2023-11-13T14:50:07.131" v="10021" actId="478"/>
          <ac:spMkLst>
            <pc:docMk/>
            <pc:sldMk cId="3161617064" sldId="267"/>
            <ac:spMk id="23" creationId="{22D038D0-647A-D780-BC3E-37E3690B0E8F}"/>
          </ac:spMkLst>
        </pc:spChg>
        <pc:spChg chg="del">
          <ac:chgData name="功泰 川名" userId="e052cd390aedcac6" providerId="LiveId" clId="{EF9483C7-8B4D-4111-99A0-5374585A764A}" dt="2023-11-13T14:50:07.131" v="10021" actId="478"/>
          <ac:spMkLst>
            <pc:docMk/>
            <pc:sldMk cId="3161617064" sldId="267"/>
            <ac:spMk id="25" creationId="{701527AB-23FB-0C42-93DF-78DB1860A77F}"/>
          </ac:spMkLst>
        </pc:spChg>
        <pc:spChg chg="del">
          <ac:chgData name="功泰 川名" userId="e052cd390aedcac6" providerId="LiveId" clId="{EF9483C7-8B4D-4111-99A0-5374585A764A}" dt="2023-11-13T14:50:07.131" v="10021" actId="478"/>
          <ac:spMkLst>
            <pc:docMk/>
            <pc:sldMk cId="3161617064" sldId="267"/>
            <ac:spMk id="27" creationId="{D6A0B9FD-3A1C-0BDD-DE99-FDD7D8344BA7}"/>
          </ac:spMkLst>
        </pc:spChg>
        <pc:spChg chg="del">
          <ac:chgData name="功泰 川名" userId="e052cd390aedcac6" providerId="LiveId" clId="{EF9483C7-8B4D-4111-99A0-5374585A764A}" dt="2023-11-13T14:50:07.131" v="10021" actId="478"/>
          <ac:spMkLst>
            <pc:docMk/>
            <pc:sldMk cId="3161617064" sldId="267"/>
            <ac:spMk id="28" creationId="{39AE20BB-8602-10A3-B658-EBF865494B12}"/>
          </ac:spMkLst>
        </pc:spChg>
        <pc:spChg chg="del">
          <ac:chgData name="功泰 川名" userId="e052cd390aedcac6" providerId="LiveId" clId="{EF9483C7-8B4D-4111-99A0-5374585A764A}" dt="2023-11-13T14:50:07.131" v="10021" actId="478"/>
          <ac:spMkLst>
            <pc:docMk/>
            <pc:sldMk cId="3161617064" sldId="267"/>
            <ac:spMk id="29" creationId="{CF1CC347-B096-CBBC-E28D-7031EE207FC2}"/>
          </ac:spMkLst>
        </pc:spChg>
        <pc:spChg chg="del">
          <ac:chgData name="功泰 川名" userId="e052cd390aedcac6" providerId="LiveId" clId="{EF9483C7-8B4D-4111-99A0-5374585A764A}" dt="2023-11-13T14:50:07.131" v="10021" actId="478"/>
          <ac:spMkLst>
            <pc:docMk/>
            <pc:sldMk cId="3161617064" sldId="267"/>
            <ac:spMk id="30" creationId="{ABC6FCBE-EB99-BD64-5B77-7B970184EE19}"/>
          </ac:spMkLst>
        </pc:spChg>
        <pc:spChg chg="del">
          <ac:chgData name="功泰 川名" userId="e052cd390aedcac6" providerId="LiveId" clId="{EF9483C7-8B4D-4111-99A0-5374585A764A}" dt="2023-11-13T14:50:07.131" v="10021" actId="478"/>
          <ac:spMkLst>
            <pc:docMk/>
            <pc:sldMk cId="3161617064" sldId="267"/>
            <ac:spMk id="31" creationId="{1AA1F8A4-D71D-F690-DCF1-F854F39734C0}"/>
          </ac:spMkLst>
        </pc:spChg>
        <pc:spChg chg="del">
          <ac:chgData name="功泰 川名" userId="e052cd390aedcac6" providerId="LiveId" clId="{EF9483C7-8B4D-4111-99A0-5374585A764A}" dt="2023-11-13T14:50:07.131" v="10021" actId="478"/>
          <ac:spMkLst>
            <pc:docMk/>
            <pc:sldMk cId="3161617064" sldId="267"/>
            <ac:spMk id="32" creationId="{C036BE42-11BA-3723-8829-30FA8086DC97}"/>
          </ac:spMkLst>
        </pc:spChg>
        <pc:spChg chg="del">
          <ac:chgData name="功泰 川名" userId="e052cd390aedcac6" providerId="LiveId" clId="{EF9483C7-8B4D-4111-99A0-5374585A764A}" dt="2023-11-13T14:50:07.131" v="10021" actId="478"/>
          <ac:spMkLst>
            <pc:docMk/>
            <pc:sldMk cId="3161617064" sldId="267"/>
            <ac:spMk id="34" creationId="{0770C74F-0D68-64D2-9204-7AF22E9E4FCC}"/>
          </ac:spMkLst>
        </pc:spChg>
        <pc:spChg chg="del">
          <ac:chgData name="功泰 川名" userId="e052cd390aedcac6" providerId="LiveId" clId="{EF9483C7-8B4D-4111-99A0-5374585A764A}" dt="2023-11-13T14:50:07.131" v="10021" actId="478"/>
          <ac:spMkLst>
            <pc:docMk/>
            <pc:sldMk cId="3161617064" sldId="267"/>
            <ac:spMk id="35" creationId="{45443D7E-2175-8004-8A49-FA22197627DD}"/>
          </ac:spMkLst>
        </pc:spChg>
        <pc:spChg chg="del">
          <ac:chgData name="功泰 川名" userId="e052cd390aedcac6" providerId="LiveId" clId="{EF9483C7-8B4D-4111-99A0-5374585A764A}" dt="2023-11-13T14:50:07.131" v="10021" actId="478"/>
          <ac:spMkLst>
            <pc:docMk/>
            <pc:sldMk cId="3161617064" sldId="267"/>
            <ac:spMk id="36" creationId="{FF3E864B-A494-C60B-83A0-75A215AAFC5B}"/>
          </ac:spMkLst>
        </pc:spChg>
        <pc:spChg chg="del">
          <ac:chgData name="功泰 川名" userId="e052cd390aedcac6" providerId="LiveId" clId="{EF9483C7-8B4D-4111-99A0-5374585A764A}" dt="2023-11-13T14:50:07.131" v="10021" actId="478"/>
          <ac:spMkLst>
            <pc:docMk/>
            <pc:sldMk cId="3161617064" sldId="267"/>
            <ac:spMk id="37" creationId="{F37C5C2E-F2E0-EABF-8B0F-DF49908B1CDF}"/>
          </ac:spMkLst>
        </pc:spChg>
        <pc:spChg chg="del">
          <ac:chgData name="功泰 川名" userId="e052cd390aedcac6" providerId="LiveId" clId="{EF9483C7-8B4D-4111-99A0-5374585A764A}" dt="2023-11-13T14:50:07.131" v="10021" actId="478"/>
          <ac:spMkLst>
            <pc:docMk/>
            <pc:sldMk cId="3161617064" sldId="267"/>
            <ac:spMk id="38" creationId="{945E13B9-FA8C-B4AC-9875-58F3AE6F7C79}"/>
          </ac:spMkLst>
        </pc:spChg>
        <pc:spChg chg="del">
          <ac:chgData name="功泰 川名" userId="e052cd390aedcac6" providerId="LiveId" clId="{EF9483C7-8B4D-4111-99A0-5374585A764A}" dt="2023-11-13T14:50:07.131" v="10021" actId="478"/>
          <ac:spMkLst>
            <pc:docMk/>
            <pc:sldMk cId="3161617064" sldId="267"/>
            <ac:spMk id="41" creationId="{193D605D-A10F-C301-AF79-6132A5F787F9}"/>
          </ac:spMkLst>
        </pc:spChg>
        <pc:spChg chg="del">
          <ac:chgData name="功泰 川名" userId="e052cd390aedcac6" providerId="LiveId" clId="{EF9483C7-8B4D-4111-99A0-5374585A764A}" dt="2023-11-13T14:50:07.131" v="10021" actId="478"/>
          <ac:spMkLst>
            <pc:docMk/>
            <pc:sldMk cId="3161617064" sldId="267"/>
            <ac:spMk id="42" creationId="{2C028D72-6F72-5558-6B23-4E83B65FA801}"/>
          </ac:spMkLst>
        </pc:spChg>
        <pc:spChg chg="del">
          <ac:chgData name="功泰 川名" userId="e052cd390aedcac6" providerId="LiveId" clId="{EF9483C7-8B4D-4111-99A0-5374585A764A}" dt="2023-11-13T14:50:07.131" v="10021" actId="478"/>
          <ac:spMkLst>
            <pc:docMk/>
            <pc:sldMk cId="3161617064" sldId="267"/>
            <ac:spMk id="43" creationId="{6D90B8E3-F36E-D972-0B02-430C565589CD}"/>
          </ac:spMkLst>
        </pc:spChg>
        <pc:spChg chg="del">
          <ac:chgData name="功泰 川名" userId="e052cd390aedcac6" providerId="LiveId" clId="{EF9483C7-8B4D-4111-99A0-5374585A764A}" dt="2023-11-13T14:50:07.131" v="10021" actId="478"/>
          <ac:spMkLst>
            <pc:docMk/>
            <pc:sldMk cId="3161617064" sldId="267"/>
            <ac:spMk id="44" creationId="{28085F95-1924-64D2-F019-8E095FBC4CB4}"/>
          </ac:spMkLst>
        </pc:spChg>
        <pc:spChg chg="del">
          <ac:chgData name="功泰 川名" userId="e052cd390aedcac6" providerId="LiveId" clId="{EF9483C7-8B4D-4111-99A0-5374585A764A}" dt="2023-11-13T14:50:07.131" v="10021" actId="478"/>
          <ac:spMkLst>
            <pc:docMk/>
            <pc:sldMk cId="3161617064" sldId="267"/>
            <ac:spMk id="45" creationId="{6248F6CE-1604-9B80-2C03-4050506747B4}"/>
          </ac:spMkLst>
        </pc:spChg>
        <pc:spChg chg="del">
          <ac:chgData name="功泰 川名" userId="e052cd390aedcac6" providerId="LiveId" clId="{EF9483C7-8B4D-4111-99A0-5374585A764A}" dt="2023-11-13T14:50:07.131" v="10021" actId="478"/>
          <ac:spMkLst>
            <pc:docMk/>
            <pc:sldMk cId="3161617064" sldId="267"/>
            <ac:spMk id="46" creationId="{90770F68-2DDB-EC04-BB18-52B657BB2F43}"/>
          </ac:spMkLst>
        </pc:spChg>
        <pc:spChg chg="del">
          <ac:chgData name="功泰 川名" userId="e052cd390aedcac6" providerId="LiveId" clId="{EF9483C7-8B4D-4111-99A0-5374585A764A}" dt="2023-11-13T14:50:07.131" v="10021" actId="478"/>
          <ac:spMkLst>
            <pc:docMk/>
            <pc:sldMk cId="3161617064" sldId="267"/>
            <ac:spMk id="51" creationId="{97F74414-3781-4A46-9F37-7B748F01E198}"/>
          </ac:spMkLst>
        </pc:spChg>
        <pc:spChg chg="del">
          <ac:chgData name="功泰 川名" userId="e052cd390aedcac6" providerId="LiveId" clId="{EF9483C7-8B4D-4111-99A0-5374585A764A}" dt="2023-11-13T14:50:07.131" v="10021" actId="478"/>
          <ac:spMkLst>
            <pc:docMk/>
            <pc:sldMk cId="3161617064" sldId="267"/>
            <ac:spMk id="52" creationId="{BFF25F4C-FBE3-A873-3F91-18523271A912}"/>
          </ac:spMkLst>
        </pc:spChg>
        <pc:spChg chg="del">
          <ac:chgData name="功泰 川名" userId="e052cd390aedcac6" providerId="LiveId" clId="{EF9483C7-8B4D-4111-99A0-5374585A764A}" dt="2023-11-13T14:50:07.131" v="10021" actId="478"/>
          <ac:spMkLst>
            <pc:docMk/>
            <pc:sldMk cId="3161617064" sldId="267"/>
            <ac:spMk id="53" creationId="{44515768-98DF-0A7D-FF22-844855099614}"/>
          </ac:spMkLst>
        </pc:spChg>
        <pc:spChg chg="del">
          <ac:chgData name="功泰 川名" userId="e052cd390aedcac6" providerId="LiveId" clId="{EF9483C7-8B4D-4111-99A0-5374585A764A}" dt="2023-11-13T14:50:07.131" v="10021" actId="478"/>
          <ac:spMkLst>
            <pc:docMk/>
            <pc:sldMk cId="3161617064" sldId="267"/>
            <ac:spMk id="54" creationId="{D1423121-8867-1F5C-3142-74F80353B7E7}"/>
          </ac:spMkLst>
        </pc:spChg>
        <pc:spChg chg="del">
          <ac:chgData name="功泰 川名" userId="e052cd390aedcac6" providerId="LiveId" clId="{EF9483C7-8B4D-4111-99A0-5374585A764A}" dt="2023-11-13T14:50:07.131" v="10021" actId="478"/>
          <ac:spMkLst>
            <pc:docMk/>
            <pc:sldMk cId="3161617064" sldId="267"/>
            <ac:spMk id="56" creationId="{AE63AC10-4804-C6B1-C8CF-3051DC6008D7}"/>
          </ac:spMkLst>
        </pc:spChg>
        <pc:spChg chg="del">
          <ac:chgData name="功泰 川名" userId="e052cd390aedcac6" providerId="LiveId" clId="{EF9483C7-8B4D-4111-99A0-5374585A764A}" dt="2023-11-13T14:50:07.131" v="10021" actId="478"/>
          <ac:spMkLst>
            <pc:docMk/>
            <pc:sldMk cId="3161617064" sldId="267"/>
            <ac:spMk id="57" creationId="{C44A315D-9C9C-A5A9-007A-6FE54178899D}"/>
          </ac:spMkLst>
        </pc:spChg>
        <pc:spChg chg="del">
          <ac:chgData name="功泰 川名" userId="e052cd390aedcac6" providerId="LiveId" clId="{EF9483C7-8B4D-4111-99A0-5374585A764A}" dt="2023-11-13T14:50:07.131" v="10021" actId="478"/>
          <ac:spMkLst>
            <pc:docMk/>
            <pc:sldMk cId="3161617064" sldId="267"/>
            <ac:spMk id="58" creationId="{2631F42C-BCF9-D969-9DC9-1D896408CB30}"/>
          </ac:spMkLst>
        </pc:spChg>
        <pc:spChg chg="del">
          <ac:chgData name="功泰 川名" userId="e052cd390aedcac6" providerId="LiveId" clId="{EF9483C7-8B4D-4111-99A0-5374585A764A}" dt="2023-11-13T14:50:07.131" v="10021" actId="478"/>
          <ac:spMkLst>
            <pc:docMk/>
            <pc:sldMk cId="3161617064" sldId="267"/>
            <ac:spMk id="59" creationId="{51A8747C-2F8E-CA0B-37D4-D8CB9660B83C}"/>
          </ac:spMkLst>
        </pc:spChg>
        <pc:spChg chg="del">
          <ac:chgData name="功泰 川名" userId="e052cd390aedcac6" providerId="LiveId" clId="{EF9483C7-8B4D-4111-99A0-5374585A764A}" dt="2023-11-13T14:50:07.131" v="10021" actId="478"/>
          <ac:spMkLst>
            <pc:docMk/>
            <pc:sldMk cId="3161617064" sldId="267"/>
            <ac:spMk id="60" creationId="{2C9C73E9-1FD4-4145-E5A8-BD1BD5159044}"/>
          </ac:spMkLst>
        </pc:spChg>
        <pc:spChg chg="del">
          <ac:chgData name="功泰 川名" userId="e052cd390aedcac6" providerId="LiveId" clId="{EF9483C7-8B4D-4111-99A0-5374585A764A}" dt="2023-11-13T14:50:07.131" v="10021" actId="478"/>
          <ac:spMkLst>
            <pc:docMk/>
            <pc:sldMk cId="3161617064" sldId="267"/>
            <ac:spMk id="61" creationId="{A107276C-DE8C-D1D4-942F-500B84919D2F}"/>
          </ac:spMkLst>
        </pc:spChg>
        <pc:spChg chg="del">
          <ac:chgData name="功泰 川名" userId="e052cd390aedcac6" providerId="LiveId" clId="{EF9483C7-8B4D-4111-99A0-5374585A764A}" dt="2023-11-13T14:50:07.131" v="10021" actId="478"/>
          <ac:spMkLst>
            <pc:docMk/>
            <pc:sldMk cId="3161617064" sldId="267"/>
            <ac:spMk id="62" creationId="{51A24450-3619-938F-6C76-9A0EFF4986CE}"/>
          </ac:spMkLst>
        </pc:spChg>
        <pc:spChg chg="del">
          <ac:chgData name="功泰 川名" userId="e052cd390aedcac6" providerId="LiveId" clId="{EF9483C7-8B4D-4111-99A0-5374585A764A}" dt="2023-11-13T14:50:07.131" v="10021" actId="478"/>
          <ac:spMkLst>
            <pc:docMk/>
            <pc:sldMk cId="3161617064" sldId="267"/>
            <ac:spMk id="63" creationId="{30AE45B8-20C7-928B-27B3-6209DECC7597}"/>
          </ac:spMkLst>
        </pc:spChg>
        <pc:spChg chg="del">
          <ac:chgData name="功泰 川名" userId="e052cd390aedcac6" providerId="LiveId" clId="{EF9483C7-8B4D-4111-99A0-5374585A764A}" dt="2023-11-13T14:50:07.131" v="10021" actId="478"/>
          <ac:spMkLst>
            <pc:docMk/>
            <pc:sldMk cId="3161617064" sldId="267"/>
            <ac:spMk id="64" creationId="{E7B83BC6-FA99-44F0-71FC-0EDD51E834D1}"/>
          </ac:spMkLst>
        </pc:spChg>
        <pc:spChg chg="del">
          <ac:chgData name="功泰 川名" userId="e052cd390aedcac6" providerId="LiveId" clId="{EF9483C7-8B4D-4111-99A0-5374585A764A}" dt="2023-11-13T14:50:07.131" v="10021" actId="478"/>
          <ac:spMkLst>
            <pc:docMk/>
            <pc:sldMk cId="3161617064" sldId="267"/>
            <ac:spMk id="68" creationId="{189B3B7D-952F-589D-5C5D-A6571044921F}"/>
          </ac:spMkLst>
        </pc:spChg>
        <pc:spChg chg="del">
          <ac:chgData name="功泰 川名" userId="e052cd390aedcac6" providerId="LiveId" clId="{EF9483C7-8B4D-4111-99A0-5374585A764A}" dt="2023-11-13T14:50:07.131" v="10021" actId="478"/>
          <ac:spMkLst>
            <pc:docMk/>
            <pc:sldMk cId="3161617064" sldId="267"/>
            <ac:spMk id="69" creationId="{85586C30-89C7-654F-B139-6645C1FD9975}"/>
          </ac:spMkLst>
        </pc:spChg>
        <pc:spChg chg="del">
          <ac:chgData name="功泰 川名" userId="e052cd390aedcac6" providerId="LiveId" clId="{EF9483C7-8B4D-4111-99A0-5374585A764A}" dt="2023-11-13T14:50:07.131" v="10021" actId="478"/>
          <ac:spMkLst>
            <pc:docMk/>
            <pc:sldMk cId="3161617064" sldId="267"/>
            <ac:spMk id="70" creationId="{B55923BD-1D46-A1E0-BE50-1A8AB5060169}"/>
          </ac:spMkLst>
        </pc:spChg>
        <pc:spChg chg="del">
          <ac:chgData name="功泰 川名" userId="e052cd390aedcac6" providerId="LiveId" clId="{EF9483C7-8B4D-4111-99A0-5374585A764A}" dt="2023-11-13T14:50:07.131" v="10021" actId="478"/>
          <ac:spMkLst>
            <pc:docMk/>
            <pc:sldMk cId="3161617064" sldId="267"/>
            <ac:spMk id="71" creationId="{48FE88BF-2759-64A9-F642-9C1DD25FB657}"/>
          </ac:spMkLst>
        </pc:spChg>
        <pc:spChg chg="del">
          <ac:chgData name="功泰 川名" userId="e052cd390aedcac6" providerId="LiveId" clId="{EF9483C7-8B4D-4111-99A0-5374585A764A}" dt="2023-11-13T14:50:07.131" v="10021" actId="478"/>
          <ac:spMkLst>
            <pc:docMk/>
            <pc:sldMk cId="3161617064" sldId="267"/>
            <ac:spMk id="72" creationId="{948CA233-1F93-0E17-AF68-6C45617023D5}"/>
          </ac:spMkLst>
        </pc:spChg>
        <pc:spChg chg="del">
          <ac:chgData name="功泰 川名" userId="e052cd390aedcac6" providerId="LiveId" clId="{EF9483C7-8B4D-4111-99A0-5374585A764A}" dt="2023-11-13T14:50:07.131" v="10021" actId="478"/>
          <ac:spMkLst>
            <pc:docMk/>
            <pc:sldMk cId="3161617064" sldId="267"/>
            <ac:spMk id="73" creationId="{F7080656-EE43-4739-6196-AF6EB9D762DB}"/>
          </ac:spMkLst>
        </pc:spChg>
        <pc:spChg chg="del">
          <ac:chgData name="功泰 川名" userId="e052cd390aedcac6" providerId="LiveId" clId="{EF9483C7-8B4D-4111-99A0-5374585A764A}" dt="2023-11-13T14:50:07.131" v="10021" actId="478"/>
          <ac:spMkLst>
            <pc:docMk/>
            <pc:sldMk cId="3161617064" sldId="267"/>
            <ac:spMk id="74" creationId="{A22E432C-CBAB-7577-A96B-A909A484C8DD}"/>
          </ac:spMkLst>
        </pc:spChg>
        <pc:spChg chg="del">
          <ac:chgData name="功泰 川名" userId="e052cd390aedcac6" providerId="LiveId" clId="{EF9483C7-8B4D-4111-99A0-5374585A764A}" dt="2023-11-13T14:50:07.131" v="10021" actId="478"/>
          <ac:spMkLst>
            <pc:docMk/>
            <pc:sldMk cId="3161617064" sldId="267"/>
            <ac:spMk id="75" creationId="{046BC6AD-49F9-72E5-5B94-55C0DEE4D137}"/>
          </ac:spMkLst>
        </pc:spChg>
        <pc:spChg chg="del">
          <ac:chgData name="功泰 川名" userId="e052cd390aedcac6" providerId="LiveId" clId="{EF9483C7-8B4D-4111-99A0-5374585A764A}" dt="2023-11-13T14:50:07.131" v="10021" actId="478"/>
          <ac:spMkLst>
            <pc:docMk/>
            <pc:sldMk cId="3161617064" sldId="267"/>
            <ac:spMk id="76" creationId="{13C76E8D-419A-E9AE-2D11-404AB59086A8}"/>
          </ac:spMkLst>
        </pc:spChg>
        <pc:spChg chg="del">
          <ac:chgData name="功泰 川名" userId="e052cd390aedcac6" providerId="LiveId" clId="{EF9483C7-8B4D-4111-99A0-5374585A764A}" dt="2023-11-13T14:50:07.131" v="10021" actId="478"/>
          <ac:spMkLst>
            <pc:docMk/>
            <pc:sldMk cId="3161617064" sldId="267"/>
            <ac:spMk id="77" creationId="{627EEEA4-1BBB-B75C-AD71-DA5657DBA037}"/>
          </ac:spMkLst>
        </pc:spChg>
        <pc:spChg chg="del">
          <ac:chgData name="功泰 川名" userId="e052cd390aedcac6" providerId="LiveId" clId="{EF9483C7-8B4D-4111-99A0-5374585A764A}" dt="2023-11-13T14:50:07.131" v="10021" actId="478"/>
          <ac:spMkLst>
            <pc:docMk/>
            <pc:sldMk cId="3161617064" sldId="267"/>
            <ac:spMk id="78" creationId="{033C0646-BF89-E37E-6C09-3891574E3C02}"/>
          </ac:spMkLst>
        </pc:spChg>
        <pc:spChg chg="del">
          <ac:chgData name="功泰 川名" userId="e052cd390aedcac6" providerId="LiveId" clId="{EF9483C7-8B4D-4111-99A0-5374585A764A}" dt="2023-11-13T14:50:07.131" v="10021" actId="478"/>
          <ac:spMkLst>
            <pc:docMk/>
            <pc:sldMk cId="3161617064" sldId="267"/>
            <ac:spMk id="79" creationId="{72D947FE-64AD-B75D-5658-738B12393172}"/>
          </ac:spMkLst>
        </pc:spChg>
        <pc:spChg chg="del">
          <ac:chgData name="功泰 川名" userId="e052cd390aedcac6" providerId="LiveId" clId="{EF9483C7-8B4D-4111-99A0-5374585A764A}" dt="2023-11-13T14:50:07.131" v="10021" actId="478"/>
          <ac:spMkLst>
            <pc:docMk/>
            <pc:sldMk cId="3161617064" sldId="267"/>
            <ac:spMk id="80" creationId="{C0F657D1-7D68-8432-7B9B-90CDA9A1C9AD}"/>
          </ac:spMkLst>
        </pc:spChg>
        <pc:spChg chg="del">
          <ac:chgData name="功泰 川名" userId="e052cd390aedcac6" providerId="LiveId" clId="{EF9483C7-8B4D-4111-99A0-5374585A764A}" dt="2023-11-13T14:50:07.131" v="10021" actId="478"/>
          <ac:spMkLst>
            <pc:docMk/>
            <pc:sldMk cId="3161617064" sldId="267"/>
            <ac:spMk id="81" creationId="{2886DD76-FBA3-1AED-E052-FDAD9DC3D90B}"/>
          </ac:spMkLst>
        </pc:spChg>
        <pc:picChg chg="del">
          <ac:chgData name="功泰 川名" userId="e052cd390aedcac6" providerId="LiveId" clId="{EF9483C7-8B4D-4111-99A0-5374585A764A}" dt="2023-11-19T13:27:59.764" v="25894" actId="21"/>
          <ac:picMkLst>
            <pc:docMk/>
            <pc:sldMk cId="3161617064" sldId="267"/>
            <ac:picMk id="12" creationId="{8137705E-8A0D-2507-9398-671D969EEB9F}"/>
          </ac:picMkLst>
        </pc:picChg>
        <pc:picChg chg="del mod">
          <ac:chgData name="功泰 川名" userId="e052cd390aedcac6" providerId="LiveId" clId="{EF9483C7-8B4D-4111-99A0-5374585A764A}" dt="2023-11-19T04:02:21.185" v="23746" actId="21"/>
          <ac:picMkLst>
            <pc:docMk/>
            <pc:sldMk cId="3161617064" sldId="267"/>
            <ac:picMk id="12" creationId="{D1708626-8A4E-D99C-0BB1-09FB2C1B409F}"/>
          </ac:picMkLst>
        </pc:picChg>
        <pc:picChg chg="del">
          <ac:chgData name="功泰 川名" userId="e052cd390aedcac6" providerId="LiveId" clId="{EF9483C7-8B4D-4111-99A0-5374585A764A}" dt="2023-11-19T04:03:56.165" v="23761" actId="21"/>
          <ac:picMkLst>
            <pc:docMk/>
            <pc:sldMk cId="3161617064" sldId="267"/>
            <ac:picMk id="13" creationId="{65493C93-AE40-012A-582E-9BFDFFFA0A6F}"/>
          </ac:picMkLst>
        </pc:picChg>
        <pc:cxnChg chg="add mod">
          <ac:chgData name="功泰 川名" userId="e052cd390aedcac6" providerId="LiveId" clId="{EF9483C7-8B4D-4111-99A0-5374585A764A}" dt="2023-11-19T04:01:26.265" v="23710" actId="1035"/>
          <ac:cxnSpMkLst>
            <pc:docMk/>
            <pc:sldMk cId="3161617064" sldId="267"/>
            <ac:cxnSpMk id="7" creationId="{4232AF4F-3FA2-5F98-858D-1B411A0D0E18}"/>
          </ac:cxnSpMkLst>
        </pc:cxnChg>
        <pc:cxnChg chg="add mod">
          <ac:chgData name="功泰 川名" userId="e052cd390aedcac6" providerId="LiveId" clId="{EF9483C7-8B4D-4111-99A0-5374585A764A}" dt="2023-11-19T04:00:24.194" v="23629" actId="1036"/>
          <ac:cxnSpMkLst>
            <pc:docMk/>
            <pc:sldMk cId="3161617064" sldId="267"/>
            <ac:cxnSpMk id="9" creationId="{708C5912-BF1B-C97A-5C02-F76C4D31928B}"/>
          </ac:cxnSpMkLst>
        </pc:cxnChg>
        <pc:cxnChg chg="add mod">
          <ac:chgData name="功泰 川名" userId="e052cd390aedcac6" providerId="LiveId" clId="{EF9483C7-8B4D-4111-99A0-5374585A764A}" dt="2023-11-19T03:55:12.814" v="23127" actId="14100"/>
          <ac:cxnSpMkLst>
            <pc:docMk/>
            <pc:sldMk cId="3161617064" sldId="267"/>
            <ac:cxnSpMk id="16" creationId="{E6931DB7-44AF-8B39-291D-408BC9286CF0}"/>
          </ac:cxnSpMkLst>
        </pc:cxnChg>
        <pc:cxnChg chg="del mod">
          <ac:chgData name="功泰 川名" userId="e052cd390aedcac6" providerId="LiveId" clId="{EF9483C7-8B4D-4111-99A0-5374585A764A}" dt="2023-11-13T14:50:07.131" v="10021" actId="478"/>
          <ac:cxnSpMkLst>
            <pc:docMk/>
            <pc:sldMk cId="3161617064" sldId="267"/>
            <ac:cxnSpMk id="49" creationId="{E6732E8E-C2F5-84DC-747F-6E49F8386FBB}"/>
          </ac:cxnSpMkLst>
        </pc:cxnChg>
        <pc:cxnChg chg="del">
          <ac:chgData name="功泰 川名" userId="e052cd390aedcac6" providerId="LiveId" clId="{EF9483C7-8B4D-4111-99A0-5374585A764A}" dt="2023-11-13T14:50:07.131" v="10021" actId="478"/>
          <ac:cxnSpMkLst>
            <pc:docMk/>
            <pc:sldMk cId="3161617064" sldId="267"/>
            <ac:cxnSpMk id="50" creationId="{3D35E603-978C-9213-BBD1-CC2E3E490230}"/>
          </ac:cxnSpMkLst>
        </pc:cxnChg>
        <pc:cxnChg chg="del">
          <ac:chgData name="功泰 川名" userId="e052cd390aedcac6" providerId="LiveId" clId="{EF9483C7-8B4D-4111-99A0-5374585A764A}" dt="2023-11-13T14:50:07.131" v="10021" actId="478"/>
          <ac:cxnSpMkLst>
            <pc:docMk/>
            <pc:sldMk cId="3161617064" sldId="267"/>
            <ac:cxnSpMk id="65" creationId="{BCD91FB7-5E09-BD05-FA69-9A0B8BDE04AB}"/>
          </ac:cxnSpMkLst>
        </pc:cxnChg>
        <pc:cxnChg chg="del">
          <ac:chgData name="功泰 川名" userId="e052cd390aedcac6" providerId="LiveId" clId="{EF9483C7-8B4D-4111-99A0-5374585A764A}" dt="2023-11-13T14:50:07.131" v="10021" actId="478"/>
          <ac:cxnSpMkLst>
            <pc:docMk/>
            <pc:sldMk cId="3161617064" sldId="267"/>
            <ac:cxnSpMk id="67" creationId="{BDC2D988-EE1D-2718-1640-0D8C8ACB3422}"/>
          </ac:cxnSpMkLst>
        </pc:cxnChg>
      </pc:sldChg>
      <pc:sldChg chg="addSp delSp modSp add del mod ord">
        <pc:chgData name="功泰 川名" userId="e052cd390aedcac6" providerId="LiveId" clId="{EF9483C7-8B4D-4111-99A0-5374585A764A}" dt="2023-11-23T14:52:09.499" v="29634" actId="47"/>
        <pc:sldMkLst>
          <pc:docMk/>
          <pc:sldMk cId="2602366630" sldId="268"/>
        </pc:sldMkLst>
        <pc:spChg chg="mod">
          <ac:chgData name="功泰 川名" userId="e052cd390aedcac6" providerId="LiveId" clId="{EF9483C7-8B4D-4111-99A0-5374585A764A}" dt="2023-11-16T14:15:04.836" v="10396" actId="20577"/>
          <ac:spMkLst>
            <pc:docMk/>
            <pc:sldMk cId="2602366630" sldId="268"/>
            <ac:spMk id="2" creationId="{FBCF177D-1F75-BD21-7972-647E53954B05}"/>
          </ac:spMkLst>
        </pc:spChg>
        <pc:spChg chg="add mod">
          <ac:chgData name="功泰 川名" userId="e052cd390aedcac6" providerId="LiveId" clId="{EF9483C7-8B4D-4111-99A0-5374585A764A}" dt="2023-11-18T13:17:32.676" v="15961" actId="1038"/>
          <ac:spMkLst>
            <pc:docMk/>
            <pc:sldMk cId="2602366630" sldId="268"/>
            <ac:spMk id="3" creationId="{A1AA4A15-BAEA-64DE-6D0A-05A290373FDC}"/>
          </ac:spMkLst>
        </pc:spChg>
        <pc:spChg chg="del">
          <ac:chgData name="功泰 川名" userId="e052cd390aedcac6" providerId="LiveId" clId="{EF9483C7-8B4D-4111-99A0-5374585A764A}" dt="2023-11-16T14:14:38.350" v="10360" actId="478"/>
          <ac:spMkLst>
            <pc:docMk/>
            <pc:sldMk cId="2602366630" sldId="268"/>
            <ac:spMk id="3" creationId="{B13AE698-319E-298A-87BC-A3CFAA753693}"/>
          </ac:spMkLst>
        </pc:spChg>
        <pc:spChg chg="add mod">
          <ac:chgData name="功泰 川名" userId="e052cd390aedcac6" providerId="LiveId" clId="{EF9483C7-8B4D-4111-99A0-5374585A764A}" dt="2023-11-18T13:18:10.669" v="16005" actId="20577"/>
          <ac:spMkLst>
            <pc:docMk/>
            <pc:sldMk cId="2602366630" sldId="268"/>
            <ac:spMk id="4" creationId="{8F9854B5-B2AE-B3FC-BCC0-E51B092E7DA0}"/>
          </ac:spMkLst>
        </pc:spChg>
        <pc:spChg chg="del">
          <ac:chgData name="功泰 川名" userId="e052cd390aedcac6" providerId="LiveId" clId="{EF9483C7-8B4D-4111-99A0-5374585A764A}" dt="2023-11-16T14:14:38.350" v="10360" actId="478"/>
          <ac:spMkLst>
            <pc:docMk/>
            <pc:sldMk cId="2602366630" sldId="268"/>
            <ac:spMk id="4" creationId="{D3088F64-C133-2045-76D5-591F08FAA146}"/>
          </ac:spMkLst>
        </pc:spChg>
        <pc:spChg chg="add mod">
          <ac:chgData name="功泰 川名" userId="e052cd390aedcac6" providerId="LiveId" clId="{EF9483C7-8B4D-4111-99A0-5374585A764A}" dt="2023-11-18T13:18:46.735" v="16088" actId="20577"/>
          <ac:spMkLst>
            <pc:docMk/>
            <pc:sldMk cId="2602366630" sldId="268"/>
            <ac:spMk id="6" creationId="{5DFC099C-7D80-370E-6695-2EC6BFC46DB8}"/>
          </ac:spMkLst>
        </pc:spChg>
        <pc:spChg chg="del">
          <ac:chgData name="功泰 川名" userId="e052cd390aedcac6" providerId="LiveId" clId="{EF9483C7-8B4D-4111-99A0-5374585A764A}" dt="2023-11-16T14:14:38.350" v="10360" actId="478"/>
          <ac:spMkLst>
            <pc:docMk/>
            <pc:sldMk cId="2602366630" sldId="268"/>
            <ac:spMk id="6" creationId="{618032C6-AA25-CA44-8FA2-C9DF9E1AE3E4}"/>
          </ac:spMkLst>
        </pc:spChg>
        <pc:spChg chg="del">
          <ac:chgData name="功泰 川名" userId="e052cd390aedcac6" providerId="LiveId" clId="{EF9483C7-8B4D-4111-99A0-5374585A764A}" dt="2023-11-16T14:14:38.350" v="10360" actId="478"/>
          <ac:spMkLst>
            <pc:docMk/>
            <pc:sldMk cId="2602366630" sldId="268"/>
            <ac:spMk id="7" creationId="{6C12574B-59DF-3D57-0012-113170A52D59}"/>
          </ac:spMkLst>
        </pc:spChg>
        <pc:spChg chg="add mod">
          <ac:chgData name="功泰 川名" userId="e052cd390aedcac6" providerId="LiveId" clId="{EF9483C7-8B4D-4111-99A0-5374585A764A}" dt="2023-11-18T13:31:29.227" v="16861" actId="1035"/>
          <ac:spMkLst>
            <pc:docMk/>
            <pc:sldMk cId="2602366630" sldId="268"/>
            <ac:spMk id="7" creationId="{D0DD436B-68A7-B8A0-D536-E77450EB19B1}"/>
          </ac:spMkLst>
        </pc:spChg>
        <pc:spChg chg="del">
          <ac:chgData name="功泰 川名" userId="e052cd390aedcac6" providerId="LiveId" clId="{EF9483C7-8B4D-4111-99A0-5374585A764A}" dt="2023-11-16T14:14:38.350" v="10360" actId="478"/>
          <ac:spMkLst>
            <pc:docMk/>
            <pc:sldMk cId="2602366630" sldId="268"/>
            <ac:spMk id="8" creationId="{1C65512B-E215-5567-C11C-711709C22D45}"/>
          </ac:spMkLst>
        </pc:spChg>
        <pc:spChg chg="add mod">
          <ac:chgData name="功泰 川名" userId="e052cd390aedcac6" providerId="LiveId" clId="{EF9483C7-8B4D-4111-99A0-5374585A764A}" dt="2023-11-18T13:32:41.860" v="16891" actId="1037"/>
          <ac:spMkLst>
            <pc:docMk/>
            <pc:sldMk cId="2602366630" sldId="268"/>
            <ac:spMk id="8" creationId="{9ABE1560-A21C-4E54-3D1C-5F5FFDA7187F}"/>
          </ac:spMkLst>
        </pc:spChg>
        <pc:spChg chg="del">
          <ac:chgData name="功泰 川名" userId="e052cd390aedcac6" providerId="LiveId" clId="{EF9483C7-8B4D-4111-99A0-5374585A764A}" dt="2023-11-16T14:14:38.350" v="10360" actId="478"/>
          <ac:spMkLst>
            <pc:docMk/>
            <pc:sldMk cId="2602366630" sldId="268"/>
            <ac:spMk id="9" creationId="{573FD9A3-9772-9707-79BC-76C5F339B814}"/>
          </ac:spMkLst>
        </pc:spChg>
        <pc:spChg chg="add mod">
          <ac:chgData name="功泰 川名" userId="e052cd390aedcac6" providerId="LiveId" clId="{EF9483C7-8B4D-4111-99A0-5374585A764A}" dt="2023-11-18T13:34:31.044" v="17038" actId="20577"/>
          <ac:spMkLst>
            <pc:docMk/>
            <pc:sldMk cId="2602366630" sldId="268"/>
            <ac:spMk id="9" creationId="{7D899B1F-6B37-A5A4-4F6A-F8F2D7FFFF2C}"/>
          </ac:spMkLst>
        </pc:spChg>
        <pc:spChg chg="add mod">
          <ac:chgData name="功泰 川名" userId="e052cd390aedcac6" providerId="LiveId" clId="{EF9483C7-8B4D-4111-99A0-5374585A764A}" dt="2023-11-16T15:09:43.211" v="13749" actId="1035"/>
          <ac:spMkLst>
            <pc:docMk/>
            <pc:sldMk cId="2602366630" sldId="268"/>
            <ac:spMk id="10" creationId="{6B03CFA7-1BF1-7F42-E83E-5F2F7B4D6130}"/>
          </ac:spMkLst>
        </pc:spChg>
        <pc:spChg chg="del">
          <ac:chgData name="功泰 川名" userId="e052cd390aedcac6" providerId="LiveId" clId="{EF9483C7-8B4D-4111-99A0-5374585A764A}" dt="2023-11-16T14:14:38.350" v="10360" actId="478"/>
          <ac:spMkLst>
            <pc:docMk/>
            <pc:sldMk cId="2602366630" sldId="268"/>
            <ac:spMk id="11" creationId="{254C484F-6EDF-A797-98F6-EEA02FAAA881}"/>
          </ac:spMkLst>
        </pc:spChg>
        <pc:spChg chg="add mod">
          <ac:chgData name="功泰 川名" userId="e052cd390aedcac6" providerId="LiveId" clId="{EF9483C7-8B4D-4111-99A0-5374585A764A}" dt="2023-11-18T13:37:12.538" v="17220" actId="1035"/>
          <ac:spMkLst>
            <pc:docMk/>
            <pc:sldMk cId="2602366630" sldId="268"/>
            <ac:spMk id="11" creationId="{6F6916E5-0638-0EFE-577E-58D1B4C1FB82}"/>
          </ac:spMkLst>
        </pc:spChg>
        <pc:spChg chg="add mod">
          <ac:chgData name="功泰 川名" userId="e052cd390aedcac6" providerId="LiveId" clId="{EF9483C7-8B4D-4111-99A0-5374585A764A}" dt="2023-11-16T15:09:43.211" v="13749" actId="1035"/>
          <ac:spMkLst>
            <pc:docMk/>
            <pc:sldMk cId="2602366630" sldId="268"/>
            <ac:spMk id="12" creationId="{BB2AA935-93C6-E441-6603-7015E6992786}"/>
          </ac:spMkLst>
        </pc:spChg>
        <pc:spChg chg="add mod">
          <ac:chgData name="功泰 川名" userId="e052cd390aedcac6" providerId="LiveId" clId="{EF9483C7-8B4D-4111-99A0-5374585A764A}" dt="2023-11-18T13:37:33.830" v="17260" actId="20577"/>
          <ac:spMkLst>
            <pc:docMk/>
            <pc:sldMk cId="2602366630" sldId="268"/>
            <ac:spMk id="13" creationId="{600B38B4-0448-2EDA-FB0B-24B7C6D42830}"/>
          </ac:spMkLst>
        </pc:spChg>
        <pc:spChg chg="del">
          <ac:chgData name="功泰 川名" userId="e052cd390aedcac6" providerId="LiveId" clId="{EF9483C7-8B4D-4111-99A0-5374585A764A}" dt="2023-11-16T14:14:38.350" v="10360" actId="478"/>
          <ac:spMkLst>
            <pc:docMk/>
            <pc:sldMk cId="2602366630" sldId="268"/>
            <ac:spMk id="13" creationId="{7661EC08-E2DC-3B05-415E-C509BCED3584}"/>
          </ac:spMkLst>
        </pc:spChg>
        <pc:spChg chg="del">
          <ac:chgData name="功泰 川名" userId="e052cd390aedcac6" providerId="LiveId" clId="{EF9483C7-8B4D-4111-99A0-5374585A764A}" dt="2023-11-16T14:14:38.350" v="10360" actId="478"/>
          <ac:spMkLst>
            <pc:docMk/>
            <pc:sldMk cId="2602366630" sldId="268"/>
            <ac:spMk id="14" creationId="{6199749E-16AD-EC72-2B69-6CF990C7BCD9}"/>
          </ac:spMkLst>
        </pc:spChg>
        <pc:spChg chg="del">
          <ac:chgData name="功泰 川名" userId="e052cd390aedcac6" providerId="LiveId" clId="{EF9483C7-8B4D-4111-99A0-5374585A764A}" dt="2023-11-16T14:14:38.350" v="10360" actId="478"/>
          <ac:spMkLst>
            <pc:docMk/>
            <pc:sldMk cId="2602366630" sldId="268"/>
            <ac:spMk id="15" creationId="{722AFBA2-1523-E66E-7421-1298B8C7CB11}"/>
          </ac:spMkLst>
        </pc:spChg>
        <pc:spChg chg="add mod">
          <ac:chgData name="功泰 川名" userId="e052cd390aedcac6" providerId="LiveId" clId="{EF9483C7-8B4D-4111-99A0-5374585A764A}" dt="2023-11-16T15:09:43.211" v="13749" actId="1035"/>
          <ac:spMkLst>
            <pc:docMk/>
            <pc:sldMk cId="2602366630" sldId="268"/>
            <ac:spMk id="16" creationId="{9146B6FE-93B8-6310-4565-42703BAC1545}"/>
          </ac:spMkLst>
        </pc:spChg>
        <pc:spChg chg="del">
          <ac:chgData name="功泰 川名" userId="e052cd390aedcac6" providerId="LiveId" clId="{EF9483C7-8B4D-4111-99A0-5374585A764A}" dt="2023-11-16T14:14:38.350" v="10360" actId="478"/>
          <ac:spMkLst>
            <pc:docMk/>
            <pc:sldMk cId="2602366630" sldId="268"/>
            <ac:spMk id="17" creationId="{50B64D11-5B04-98D6-9FA5-861C8AB55BC4}"/>
          </ac:spMkLst>
        </pc:spChg>
        <pc:spChg chg="del">
          <ac:chgData name="功泰 川名" userId="e052cd390aedcac6" providerId="LiveId" clId="{EF9483C7-8B4D-4111-99A0-5374585A764A}" dt="2023-11-16T14:14:38.350" v="10360" actId="478"/>
          <ac:spMkLst>
            <pc:docMk/>
            <pc:sldMk cId="2602366630" sldId="268"/>
            <ac:spMk id="18" creationId="{6434CBDA-9946-EE6F-03F8-7F05B83DA68F}"/>
          </ac:spMkLst>
        </pc:spChg>
        <pc:spChg chg="add mod">
          <ac:chgData name="功泰 川名" userId="e052cd390aedcac6" providerId="LiveId" clId="{EF9483C7-8B4D-4111-99A0-5374585A764A}" dt="2023-11-18T13:06:38.952" v="15154" actId="20577"/>
          <ac:spMkLst>
            <pc:docMk/>
            <pc:sldMk cId="2602366630" sldId="268"/>
            <ac:spMk id="19" creationId="{EB60DEAB-3F23-ACC1-EF48-B996F7D8096B}"/>
          </ac:spMkLst>
        </pc:spChg>
        <pc:spChg chg="add mod">
          <ac:chgData name="功泰 川名" userId="e052cd390aedcac6" providerId="LiveId" clId="{EF9483C7-8B4D-4111-99A0-5374585A764A}" dt="2023-11-16T15:09:43.211" v="13749" actId="1035"/>
          <ac:spMkLst>
            <pc:docMk/>
            <pc:sldMk cId="2602366630" sldId="268"/>
            <ac:spMk id="20" creationId="{26B55B29-9134-4DF8-CB58-23D964628708}"/>
          </ac:spMkLst>
        </pc:spChg>
        <pc:spChg chg="del">
          <ac:chgData name="功泰 川名" userId="e052cd390aedcac6" providerId="LiveId" clId="{EF9483C7-8B4D-4111-99A0-5374585A764A}" dt="2023-11-16T14:14:38.350" v="10360" actId="478"/>
          <ac:spMkLst>
            <pc:docMk/>
            <pc:sldMk cId="2602366630" sldId="268"/>
            <ac:spMk id="21" creationId="{0BAF1C6E-7AFC-71E4-FAFD-EA9E488745D7}"/>
          </ac:spMkLst>
        </pc:spChg>
        <pc:spChg chg="del">
          <ac:chgData name="功泰 川名" userId="e052cd390aedcac6" providerId="LiveId" clId="{EF9483C7-8B4D-4111-99A0-5374585A764A}" dt="2023-11-16T14:14:38.350" v="10360" actId="478"/>
          <ac:spMkLst>
            <pc:docMk/>
            <pc:sldMk cId="2602366630" sldId="268"/>
            <ac:spMk id="22" creationId="{4EDE9845-A401-080F-C054-82C27679A305}"/>
          </ac:spMkLst>
        </pc:spChg>
        <pc:spChg chg="del">
          <ac:chgData name="功泰 川名" userId="e052cd390aedcac6" providerId="LiveId" clId="{EF9483C7-8B4D-4111-99A0-5374585A764A}" dt="2023-11-16T14:14:38.350" v="10360" actId="478"/>
          <ac:spMkLst>
            <pc:docMk/>
            <pc:sldMk cId="2602366630" sldId="268"/>
            <ac:spMk id="23" creationId="{22D038D0-647A-D780-BC3E-37E3690B0E8F}"/>
          </ac:spMkLst>
        </pc:spChg>
        <pc:spChg chg="add mod">
          <ac:chgData name="功泰 川名" userId="e052cd390aedcac6" providerId="LiveId" clId="{EF9483C7-8B4D-4111-99A0-5374585A764A}" dt="2023-11-16T15:09:43.211" v="13749" actId="1035"/>
          <ac:spMkLst>
            <pc:docMk/>
            <pc:sldMk cId="2602366630" sldId="268"/>
            <ac:spMk id="24" creationId="{AA3998BF-AD96-DD99-9F16-D63FD16C4C63}"/>
          </ac:spMkLst>
        </pc:spChg>
        <pc:spChg chg="del">
          <ac:chgData name="功泰 川名" userId="e052cd390aedcac6" providerId="LiveId" clId="{EF9483C7-8B4D-4111-99A0-5374585A764A}" dt="2023-11-16T14:14:38.350" v="10360" actId="478"/>
          <ac:spMkLst>
            <pc:docMk/>
            <pc:sldMk cId="2602366630" sldId="268"/>
            <ac:spMk id="25" creationId="{701527AB-23FB-0C42-93DF-78DB1860A77F}"/>
          </ac:spMkLst>
        </pc:spChg>
        <pc:spChg chg="add mod">
          <ac:chgData name="功泰 川名" userId="e052cd390aedcac6" providerId="LiveId" clId="{EF9483C7-8B4D-4111-99A0-5374585A764A}" dt="2023-11-16T15:09:43.211" v="13749" actId="1035"/>
          <ac:spMkLst>
            <pc:docMk/>
            <pc:sldMk cId="2602366630" sldId="268"/>
            <ac:spMk id="26" creationId="{FA58987B-37F6-6774-0FC0-D242A406307D}"/>
          </ac:spMkLst>
        </pc:spChg>
        <pc:spChg chg="del">
          <ac:chgData name="功泰 川名" userId="e052cd390aedcac6" providerId="LiveId" clId="{EF9483C7-8B4D-4111-99A0-5374585A764A}" dt="2023-11-16T14:14:38.350" v="10360" actId="478"/>
          <ac:spMkLst>
            <pc:docMk/>
            <pc:sldMk cId="2602366630" sldId="268"/>
            <ac:spMk id="27" creationId="{D6A0B9FD-3A1C-0BDD-DE99-FDD7D8344BA7}"/>
          </ac:spMkLst>
        </pc:spChg>
        <pc:spChg chg="del">
          <ac:chgData name="功泰 川名" userId="e052cd390aedcac6" providerId="LiveId" clId="{EF9483C7-8B4D-4111-99A0-5374585A764A}" dt="2023-11-16T14:14:38.350" v="10360" actId="478"/>
          <ac:spMkLst>
            <pc:docMk/>
            <pc:sldMk cId="2602366630" sldId="268"/>
            <ac:spMk id="28" creationId="{39AE20BB-8602-10A3-B658-EBF865494B12}"/>
          </ac:spMkLst>
        </pc:spChg>
        <pc:spChg chg="del">
          <ac:chgData name="功泰 川名" userId="e052cd390aedcac6" providerId="LiveId" clId="{EF9483C7-8B4D-4111-99A0-5374585A764A}" dt="2023-11-16T14:14:38.350" v="10360" actId="478"/>
          <ac:spMkLst>
            <pc:docMk/>
            <pc:sldMk cId="2602366630" sldId="268"/>
            <ac:spMk id="29" creationId="{CF1CC347-B096-CBBC-E28D-7031EE207FC2}"/>
          </ac:spMkLst>
        </pc:spChg>
        <pc:spChg chg="del">
          <ac:chgData name="功泰 川名" userId="e052cd390aedcac6" providerId="LiveId" clId="{EF9483C7-8B4D-4111-99A0-5374585A764A}" dt="2023-11-16T14:14:38.350" v="10360" actId="478"/>
          <ac:spMkLst>
            <pc:docMk/>
            <pc:sldMk cId="2602366630" sldId="268"/>
            <ac:spMk id="30" creationId="{ABC6FCBE-EB99-BD64-5B77-7B970184EE19}"/>
          </ac:spMkLst>
        </pc:spChg>
        <pc:spChg chg="del">
          <ac:chgData name="功泰 川名" userId="e052cd390aedcac6" providerId="LiveId" clId="{EF9483C7-8B4D-4111-99A0-5374585A764A}" dt="2023-11-16T14:14:38.350" v="10360" actId="478"/>
          <ac:spMkLst>
            <pc:docMk/>
            <pc:sldMk cId="2602366630" sldId="268"/>
            <ac:spMk id="31" creationId="{1AA1F8A4-D71D-F690-DCF1-F854F39734C0}"/>
          </ac:spMkLst>
        </pc:spChg>
        <pc:spChg chg="del">
          <ac:chgData name="功泰 川名" userId="e052cd390aedcac6" providerId="LiveId" clId="{EF9483C7-8B4D-4111-99A0-5374585A764A}" dt="2023-11-16T14:14:38.350" v="10360" actId="478"/>
          <ac:spMkLst>
            <pc:docMk/>
            <pc:sldMk cId="2602366630" sldId="268"/>
            <ac:spMk id="32" creationId="{C036BE42-11BA-3723-8829-30FA8086DC97}"/>
          </ac:spMkLst>
        </pc:spChg>
        <pc:spChg chg="add mod">
          <ac:chgData name="功泰 川名" userId="e052cd390aedcac6" providerId="LiveId" clId="{EF9483C7-8B4D-4111-99A0-5374585A764A}" dt="2023-11-16T15:09:43.211" v="13749" actId="1035"/>
          <ac:spMkLst>
            <pc:docMk/>
            <pc:sldMk cId="2602366630" sldId="268"/>
            <ac:spMk id="33" creationId="{BC6C0AAF-F234-9380-DD3E-82B83CA1071E}"/>
          </ac:spMkLst>
        </pc:spChg>
        <pc:spChg chg="del">
          <ac:chgData name="功泰 川名" userId="e052cd390aedcac6" providerId="LiveId" clId="{EF9483C7-8B4D-4111-99A0-5374585A764A}" dt="2023-11-16T14:14:38.350" v="10360" actId="478"/>
          <ac:spMkLst>
            <pc:docMk/>
            <pc:sldMk cId="2602366630" sldId="268"/>
            <ac:spMk id="34" creationId="{0770C74F-0D68-64D2-9204-7AF22E9E4FCC}"/>
          </ac:spMkLst>
        </pc:spChg>
        <pc:spChg chg="del">
          <ac:chgData name="功泰 川名" userId="e052cd390aedcac6" providerId="LiveId" clId="{EF9483C7-8B4D-4111-99A0-5374585A764A}" dt="2023-11-16T14:14:38.350" v="10360" actId="478"/>
          <ac:spMkLst>
            <pc:docMk/>
            <pc:sldMk cId="2602366630" sldId="268"/>
            <ac:spMk id="35" creationId="{45443D7E-2175-8004-8A49-FA22197627DD}"/>
          </ac:spMkLst>
        </pc:spChg>
        <pc:spChg chg="del">
          <ac:chgData name="功泰 川名" userId="e052cd390aedcac6" providerId="LiveId" clId="{EF9483C7-8B4D-4111-99A0-5374585A764A}" dt="2023-11-16T14:14:38.350" v="10360" actId="478"/>
          <ac:spMkLst>
            <pc:docMk/>
            <pc:sldMk cId="2602366630" sldId="268"/>
            <ac:spMk id="36" creationId="{FF3E864B-A494-C60B-83A0-75A215AAFC5B}"/>
          </ac:spMkLst>
        </pc:spChg>
        <pc:spChg chg="del">
          <ac:chgData name="功泰 川名" userId="e052cd390aedcac6" providerId="LiveId" clId="{EF9483C7-8B4D-4111-99A0-5374585A764A}" dt="2023-11-16T14:14:38.350" v="10360" actId="478"/>
          <ac:spMkLst>
            <pc:docMk/>
            <pc:sldMk cId="2602366630" sldId="268"/>
            <ac:spMk id="37" creationId="{F37C5C2E-F2E0-EABF-8B0F-DF49908B1CDF}"/>
          </ac:spMkLst>
        </pc:spChg>
        <pc:spChg chg="del">
          <ac:chgData name="功泰 川名" userId="e052cd390aedcac6" providerId="LiveId" clId="{EF9483C7-8B4D-4111-99A0-5374585A764A}" dt="2023-11-16T14:14:38.350" v="10360" actId="478"/>
          <ac:spMkLst>
            <pc:docMk/>
            <pc:sldMk cId="2602366630" sldId="268"/>
            <ac:spMk id="38" creationId="{945E13B9-FA8C-B4AC-9875-58F3AE6F7C79}"/>
          </ac:spMkLst>
        </pc:spChg>
        <pc:spChg chg="add mod">
          <ac:chgData name="功泰 川名" userId="e052cd390aedcac6" providerId="LiveId" clId="{EF9483C7-8B4D-4111-99A0-5374585A764A}" dt="2023-11-18T13:13:19.062" v="15553" actId="20577"/>
          <ac:spMkLst>
            <pc:docMk/>
            <pc:sldMk cId="2602366630" sldId="268"/>
            <ac:spMk id="39" creationId="{BB19DBDE-15D8-207C-9C60-0F2B9BC534F5}"/>
          </ac:spMkLst>
        </pc:spChg>
        <pc:spChg chg="add mod">
          <ac:chgData name="功泰 川名" userId="e052cd390aedcac6" providerId="LiveId" clId="{EF9483C7-8B4D-4111-99A0-5374585A764A}" dt="2023-11-18T13:17:29.789" v="15959" actId="1036"/>
          <ac:spMkLst>
            <pc:docMk/>
            <pc:sldMk cId="2602366630" sldId="268"/>
            <ac:spMk id="40" creationId="{2E6D0AFF-833D-8361-C96A-478B9455DA1F}"/>
          </ac:spMkLst>
        </pc:spChg>
        <pc:spChg chg="del">
          <ac:chgData name="功泰 川名" userId="e052cd390aedcac6" providerId="LiveId" clId="{EF9483C7-8B4D-4111-99A0-5374585A764A}" dt="2023-11-16T14:14:38.350" v="10360" actId="478"/>
          <ac:spMkLst>
            <pc:docMk/>
            <pc:sldMk cId="2602366630" sldId="268"/>
            <ac:spMk id="41" creationId="{193D605D-A10F-C301-AF79-6132A5F787F9}"/>
          </ac:spMkLst>
        </pc:spChg>
        <pc:spChg chg="del">
          <ac:chgData name="功泰 川名" userId="e052cd390aedcac6" providerId="LiveId" clId="{EF9483C7-8B4D-4111-99A0-5374585A764A}" dt="2023-11-16T14:14:38.350" v="10360" actId="478"/>
          <ac:spMkLst>
            <pc:docMk/>
            <pc:sldMk cId="2602366630" sldId="268"/>
            <ac:spMk id="42" creationId="{2C028D72-6F72-5558-6B23-4E83B65FA801}"/>
          </ac:spMkLst>
        </pc:spChg>
        <pc:spChg chg="del">
          <ac:chgData name="功泰 川名" userId="e052cd390aedcac6" providerId="LiveId" clId="{EF9483C7-8B4D-4111-99A0-5374585A764A}" dt="2023-11-16T14:14:38.350" v="10360" actId="478"/>
          <ac:spMkLst>
            <pc:docMk/>
            <pc:sldMk cId="2602366630" sldId="268"/>
            <ac:spMk id="43" creationId="{6D90B8E3-F36E-D972-0B02-430C565589CD}"/>
          </ac:spMkLst>
        </pc:spChg>
        <pc:spChg chg="del">
          <ac:chgData name="功泰 川名" userId="e052cd390aedcac6" providerId="LiveId" clId="{EF9483C7-8B4D-4111-99A0-5374585A764A}" dt="2023-11-16T14:14:38.350" v="10360" actId="478"/>
          <ac:spMkLst>
            <pc:docMk/>
            <pc:sldMk cId="2602366630" sldId="268"/>
            <ac:spMk id="44" creationId="{28085F95-1924-64D2-F019-8E095FBC4CB4}"/>
          </ac:spMkLst>
        </pc:spChg>
        <pc:spChg chg="del">
          <ac:chgData name="功泰 川名" userId="e052cd390aedcac6" providerId="LiveId" clId="{EF9483C7-8B4D-4111-99A0-5374585A764A}" dt="2023-11-16T14:14:38.350" v="10360" actId="478"/>
          <ac:spMkLst>
            <pc:docMk/>
            <pc:sldMk cId="2602366630" sldId="268"/>
            <ac:spMk id="45" creationId="{6248F6CE-1604-9B80-2C03-4050506747B4}"/>
          </ac:spMkLst>
        </pc:spChg>
        <pc:spChg chg="del">
          <ac:chgData name="功泰 川名" userId="e052cd390aedcac6" providerId="LiveId" clId="{EF9483C7-8B4D-4111-99A0-5374585A764A}" dt="2023-11-16T14:14:38.350" v="10360" actId="478"/>
          <ac:spMkLst>
            <pc:docMk/>
            <pc:sldMk cId="2602366630" sldId="268"/>
            <ac:spMk id="46" creationId="{90770F68-2DDB-EC04-BB18-52B657BB2F43}"/>
          </ac:spMkLst>
        </pc:spChg>
        <pc:spChg chg="add mod">
          <ac:chgData name="功泰 川名" userId="e052cd390aedcac6" providerId="LiveId" clId="{EF9483C7-8B4D-4111-99A0-5374585A764A}" dt="2023-11-18T13:11:21.394" v="15421" actId="20577"/>
          <ac:spMkLst>
            <pc:docMk/>
            <pc:sldMk cId="2602366630" sldId="268"/>
            <ac:spMk id="47" creationId="{2EE893B9-4A71-C866-1FC6-FE195E92FE8E}"/>
          </ac:spMkLst>
        </pc:spChg>
        <pc:spChg chg="add del mod">
          <ac:chgData name="功泰 川名" userId="e052cd390aedcac6" providerId="LiveId" clId="{EF9483C7-8B4D-4111-99A0-5374585A764A}" dt="2023-11-18T13:11:06.268" v="15399" actId="478"/>
          <ac:spMkLst>
            <pc:docMk/>
            <pc:sldMk cId="2602366630" sldId="268"/>
            <ac:spMk id="48" creationId="{DD15EE97-F6A6-D138-E47B-E3CB020AAC3B}"/>
          </ac:spMkLst>
        </pc:spChg>
        <pc:spChg chg="del">
          <ac:chgData name="功泰 川名" userId="e052cd390aedcac6" providerId="LiveId" clId="{EF9483C7-8B4D-4111-99A0-5374585A764A}" dt="2023-11-16T14:14:38.350" v="10360" actId="478"/>
          <ac:spMkLst>
            <pc:docMk/>
            <pc:sldMk cId="2602366630" sldId="268"/>
            <ac:spMk id="51" creationId="{97F74414-3781-4A46-9F37-7B748F01E198}"/>
          </ac:spMkLst>
        </pc:spChg>
        <pc:spChg chg="del">
          <ac:chgData name="功泰 川名" userId="e052cd390aedcac6" providerId="LiveId" clId="{EF9483C7-8B4D-4111-99A0-5374585A764A}" dt="2023-11-16T14:14:38.350" v="10360" actId="478"/>
          <ac:spMkLst>
            <pc:docMk/>
            <pc:sldMk cId="2602366630" sldId="268"/>
            <ac:spMk id="52" creationId="{BFF25F4C-FBE3-A873-3F91-18523271A912}"/>
          </ac:spMkLst>
        </pc:spChg>
        <pc:spChg chg="del">
          <ac:chgData name="功泰 川名" userId="e052cd390aedcac6" providerId="LiveId" clId="{EF9483C7-8B4D-4111-99A0-5374585A764A}" dt="2023-11-16T14:14:38.350" v="10360" actId="478"/>
          <ac:spMkLst>
            <pc:docMk/>
            <pc:sldMk cId="2602366630" sldId="268"/>
            <ac:spMk id="53" creationId="{44515768-98DF-0A7D-FF22-844855099614}"/>
          </ac:spMkLst>
        </pc:spChg>
        <pc:spChg chg="del">
          <ac:chgData name="功泰 川名" userId="e052cd390aedcac6" providerId="LiveId" clId="{EF9483C7-8B4D-4111-99A0-5374585A764A}" dt="2023-11-16T14:14:38.350" v="10360" actId="478"/>
          <ac:spMkLst>
            <pc:docMk/>
            <pc:sldMk cId="2602366630" sldId="268"/>
            <ac:spMk id="54" creationId="{D1423121-8867-1F5C-3142-74F80353B7E7}"/>
          </ac:spMkLst>
        </pc:spChg>
        <pc:spChg chg="add mod">
          <ac:chgData name="功泰 川名" userId="e052cd390aedcac6" providerId="LiveId" clId="{EF9483C7-8B4D-4111-99A0-5374585A764A}" dt="2023-11-18T13:16:01.087" v="15775" actId="1036"/>
          <ac:spMkLst>
            <pc:docMk/>
            <pc:sldMk cId="2602366630" sldId="268"/>
            <ac:spMk id="55" creationId="{579917EF-087F-1D29-1BFB-917368AA8563}"/>
          </ac:spMkLst>
        </pc:spChg>
        <pc:spChg chg="del">
          <ac:chgData name="功泰 川名" userId="e052cd390aedcac6" providerId="LiveId" clId="{EF9483C7-8B4D-4111-99A0-5374585A764A}" dt="2023-11-16T14:14:38.350" v="10360" actId="478"/>
          <ac:spMkLst>
            <pc:docMk/>
            <pc:sldMk cId="2602366630" sldId="268"/>
            <ac:spMk id="56" creationId="{AE63AC10-4804-C6B1-C8CF-3051DC6008D7}"/>
          </ac:spMkLst>
        </pc:spChg>
        <pc:spChg chg="del">
          <ac:chgData name="功泰 川名" userId="e052cd390aedcac6" providerId="LiveId" clId="{EF9483C7-8B4D-4111-99A0-5374585A764A}" dt="2023-11-16T14:14:38.350" v="10360" actId="478"/>
          <ac:spMkLst>
            <pc:docMk/>
            <pc:sldMk cId="2602366630" sldId="268"/>
            <ac:spMk id="57" creationId="{C44A315D-9C9C-A5A9-007A-6FE54178899D}"/>
          </ac:spMkLst>
        </pc:spChg>
        <pc:spChg chg="del">
          <ac:chgData name="功泰 川名" userId="e052cd390aedcac6" providerId="LiveId" clId="{EF9483C7-8B4D-4111-99A0-5374585A764A}" dt="2023-11-16T14:14:38.350" v="10360" actId="478"/>
          <ac:spMkLst>
            <pc:docMk/>
            <pc:sldMk cId="2602366630" sldId="268"/>
            <ac:spMk id="58" creationId="{2631F42C-BCF9-D969-9DC9-1D896408CB30}"/>
          </ac:spMkLst>
        </pc:spChg>
        <pc:spChg chg="del">
          <ac:chgData name="功泰 川名" userId="e052cd390aedcac6" providerId="LiveId" clId="{EF9483C7-8B4D-4111-99A0-5374585A764A}" dt="2023-11-16T14:14:38.350" v="10360" actId="478"/>
          <ac:spMkLst>
            <pc:docMk/>
            <pc:sldMk cId="2602366630" sldId="268"/>
            <ac:spMk id="59" creationId="{51A8747C-2F8E-CA0B-37D4-D8CB9660B83C}"/>
          </ac:spMkLst>
        </pc:spChg>
        <pc:spChg chg="del">
          <ac:chgData name="功泰 川名" userId="e052cd390aedcac6" providerId="LiveId" clId="{EF9483C7-8B4D-4111-99A0-5374585A764A}" dt="2023-11-16T14:14:38.350" v="10360" actId="478"/>
          <ac:spMkLst>
            <pc:docMk/>
            <pc:sldMk cId="2602366630" sldId="268"/>
            <ac:spMk id="60" creationId="{2C9C73E9-1FD4-4145-E5A8-BD1BD5159044}"/>
          </ac:spMkLst>
        </pc:spChg>
        <pc:spChg chg="del">
          <ac:chgData name="功泰 川名" userId="e052cd390aedcac6" providerId="LiveId" clId="{EF9483C7-8B4D-4111-99A0-5374585A764A}" dt="2023-11-16T14:14:38.350" v="10360" actId="478"/>
          <ac:spMkLst>
            <pc:docMk/>
            <pc:sldMk cId="2602366630" sldId="268"/>
            <ac:spMk id="61" creationId="{A107276C-DE8C-D1D4-942F-500B84919D2F}"/>
          </ac:spMkLst>
        </pc:spChg>
        <pc:spChg chg="del">
          <ac:chgData name="功泰 川名" userId="e052cd390aedcac6" providerId="LiveId" clId="{EF9483C7-8B4D-4111-99A0-5374585A764A}" dt="2023-11-16T14:14:38.350" v="10360" actId="478"/>
          <ac:spMkLst>
            <pc:docMk/>
            <pc:sldMk cId="2602366630" sldId="268"/>
            <ac:spMk id="62" creationId="{51A24450-3619-938F-6C76-9A0EFF4986CE}"/>
          </ac:spMkLst>
        </pc:spChg>
        <pc:spChg chg="del">
          <ac:chgData name="功泰 川名" userId="e052cd390aedcac6" providerId="LiveId" clId="{EF9483C7-8B4D-4111-99A0-5374585A764A}" dt="2023-11-16T14:14:38.350" v="10360" actId="478"/>
          <ac:spMkLst>
            <pc:docMk/>
            <pc:sldMk cId="2602366630" sldId="268"/>
            <ac:spMk id="63" creationId="{30AE45B8-20C7-928B-27B3-6209DECC7597}"/>
          </ac:spMkLst>
        </pc:spChg>
        <pc:spChg chg="del">
          <ac:chgData name="功泰 川名" userId="e052cd390aedcac6" providerId="LiveId" clId="{EF9483C7-8B4D-4111-99A0-5374585A764A}" dt="2023-11-16T14:14:38.350" v="10360" actId="478"/>
          <ac:spMkLst>
            <pc:docMk/>
            <pc:sldMk cId="2602366630" sldId="268"/>
            <ac:spMk id="64" creationId="{E7B83BC6-FA99-44F0-71FC-0EDD51E834D1}"/>
          </ac:spMkLst>
        </pc:spChg>
        <pc:spChg chg="add mod">
          <ac:chgData name="功泰 川名" userId="e052cd390aedcac6" providerId="LiveId" clId="{EF9483C7-8B4D-4111-99A0-5374585A764A}" dt="2023-11-18T13:15:27.319" v="15742" actId="1035"/>
          <ac:spMkLst>
            <pc:docMk/>
            <pc:sldMk cId="2602366630" sldId="268"/>
            <ac:spMk id="66" creationId="{3B91D771-C07D-24A6-9B5F-E9E9FCE6D931}"/>
          </ac:spMkLst>
        </pc:spChg>
        <pc:spChg chg="del">
          <ac:chgData name="功泰 川名" userId="e052cd390aedcac6" providerId="LiveId" clId="{EF9483C7-8B4D-4111-99A0-5374585A764A}" dt="2023-11-16T14:14:38.350" v="10360" actId="478"/>
          <ac:spMkLst>
            <pc:docMk/>
            <pc:sldMk cId="2602366630" sldId="268"/>
            <ac:spMk id="68" creationId="{189B3B7D-952F-589D-5C5D-A6571044921F}"/>
          </ac:spMkLst>
        </pc:spChg>
        <pc:spChg chg="del">
          <ac:chgData name="功泰 川名" userId="e052cd390aedcac6" providerId="LiveId" clId="{EF9483C7-8B4D-4111-99A0-5374585A764A}" dt="2023-11-16T14:14:38.350" v="10360" actId="478"/>
          <ac:spMkLst>
            <pc:docMk/>
            <pc:sldMk cId="2602366630" sldId="268"/>
            <ac:spMk id="69" creationId="{85586C30-89C7-654F-B139-6645C1FD9975}"/>
          </ac:spMkLst>
        </pc:spChg>
        <pc:spChg chg="del">
          <ac:chgData name="功泰 川名" userId="e052cd390aedcac6" providerId="LiveId" clId="{EF9483C7-8B4D-4111-99A0-5374585A764A}" dt="2023-11-16T14:14:38.350" v="10360" actId="478"/>
          <ac:spMkLst>
            <pc:docMk/>
            <pc:sldMk cId="2602366630" sldId="268"/>
            <ac:spMk id="70" creationId="{B55923BD-1D46-A1E0-BE50-1A8AB5060169}"/>
          </ac:spMkLst>
        </pc:spChg>
        <pc:spChg chg="del">
          <ac:chgData name="功泰 川名" userId="e052cd390aedcac6" providerId="LiveId" clId="{EF9483C7-8B4D-4111-99A0-5374585A764A}" dt="2023-11-16T14:14:38.350" v="10360" actId="478"/>
          <ac:spMkLst>
            <pc:docMk/>
            <pc:sldMk cId="2602366630" sldId="268"/>
            <ac:spMk id="71" creationId="{48FE88BF-2759-64A9-F642-9C1DD25FB657}"/>
          </ac:spMkLst>
        </pc:spChg>
        <pc:spChg chg="del">
          <ac:chgData name="功泰 川名" userId="e052cd390aedcac6" providerId="LiveId" clId="{EF9483C7-8B4D-4111-99A0-5374585A764A}" dt="2023-11-16T14:14:38.350" v="10360" actId="478"/>
          <ac:spMkLst>
            <pc:docMk/>
            <pc:sldMk cId="2602366630" sldId="268"/>
            <ac:spMk id="72" creationId="{948CA233-1F93-0E17-AF68-6C45617023D5}"/>
          </ac:spMkLst>
        </pc:spChg>
        <pc:spChg chg="del">
          <ac:chgData name="功泰 川名" userId="e052cd390aedcac6" providerId="LiveId" clId="{EF9483C7-8B4D-4111-99A0-5374585A764A}" dt="2023-11-16T14:14:38.350" v="10360" actId="478"/>
          <ac:spMkLst>
            <pc:docMk/>
            <pc:sldMk cId="2602366630" sldId="268"/>
            <ac:spMk id="73" creationId="{F7080656-EE43-4739-6196-AF6EB9D762DB}"/>
          </ac:spMkLst>
        </pc:spChg>
        <pc:spChg chg="del">
          <ac:chgData name="功泰 川名" userId="e052cd390aedcac6" providerId="LiveId" clId="{EF9483C7-8B4D-4111-99A0-5374585A764A}" dt="2023-11-16T14:14:38.350" v="10360" actId="478"/>
          <ac:spMkLst>
            <pc:docMk/>
            <pc:sldMk cId="2602366630" sldId="268"/>
            <ac:spMk id="74" creationId="{A22E432C-CBAB-7577-A96B-A909A484C8DD}"/>
          </ac:spMkLst>
        </pc:spChg>
        <pc:spChg chg="del">
          <ac:chgData name="功泰 川名" userId="e052cd390aedcac6" providerId="LiveId" clId="{EF9483C7-8B4D-4111-99A0-5374585A764A}" dt="2023-11-16T14:14:38.350" v="10360" actId="478"/>
          <ac:spMkLst>
            <pc:docMk/>
            <pc:sldMk cId="2602366630" sldId="268"/>
            <ac:spMk id="75" creationId="{046BC6AD-49F9-72E5-5B94-55C0DEE4D137}"/>
          </ac:spMkLst>
        </pc:spChg>
        <pc:spChg chg="del">
          <ac:chgData name="功泰 川名" userId="e052cd390aedcac6" providerId="LiveId" clId="{EF9483C7-8B4D-4111-99A0-5374585A764A}" dt="2023-11-16T14:14:38.350" v="10360" actId="478"/>
          <ac:spMkLst>
            <pc:docMk/>
            <pc:sldMk cId="2602366630" sldId="268"/>
            <ac:spMk id="76" creationId="{13C76E8D-419A-E9AE-2D11-404AB59086A8}"/>
          </ac:spMkLst>
        </pc:spChg>
        <pc:spChg chg="del">
          <ac:chgData name="功泰 川名" userId="e052cd390aedcac6" providerId="LiveId" clId="{EF9483C7-8B4D-4111-99A0-5374585A764A}" dt="2023-11-16T14:14:38.350" v="10360" actId="478"/>
          <ac:spMkLst>
            <pc:docMk/>
            <pc:sldMk cId="2602366630" sldId="268"/>
            <ac:spMk id="77" creationId="{627EEEA4-1BBB-B75C-AD71-DA5657DBA037}"/>
          </ac:spMkLst>
        </pc:spChg>
        <pc:spChg chg="del">
          <ac:chgData name="功泰 川名" userId="e052cd390aedcac6" providerId="LiveId" clId="{EF9483C7-8B4D-4111-99A0-5374585A764A}" dt="2023-11-16T14:14:38.350" v="10360" actId="478"/>
          <ac:spMkLst>
            <pc:docMk/>
            <pc:sldMk cId="2602366630" sldId="268"/>
            <ac:spMk id="78" creationId="{033C0646-BF89-E37E-6C09-3891574E3C02}"/>
          </ac:spMkLst>
        </pc:spChg>
        <pc:spChg chg="del">
          <ac:chgData name="功泰 川名" userId="e052cd390aedcac6" providerId="LiveId" clId="{EF9483C7-8B4D-4111-99A0-5374585A764A}" dt="2023-11-16T14:14:38.350" v="10360" actId="478"/>
          <ac:spMkLst>
            <pc:docMk/>
            <pc:sldMk cId="2602366630" sldId="268"/>
            <ac:spMk id="79" creationId="{72D947FE-64AD-B75D-5658-738B12393172}"/>
          </ac:spMkLst>
        </pc:spChg>
        <pc:spChg chg="del">
          <ac:chgData name="功泰 川名" userId="e052cd390aedcac6" providerId="LiveId" clId="{EF9483C7-8B4D-4111-99A0-5374585A764A}" dt="2023-11-16T14:14:38.350" v="10360" actId="478"/>
          <ac:spMkLst>
            <pc:docMk/>
            <pc:sldMk cId="2602366630" sldId="268"/>
            <ac:spMk id="80" creationId="{C0F657D1-7D68-8432-7B9B-90CDA9A1C9AD}"/>
          </ac:spMkLst>
        </pc:spChg>
        <pc:spChg chg="del">
          <ac:chgData name="功泰 川名" userId="e052cd390aedcac6" providerId="LiveId" clId="{EF9483C7-8B4D-4111-99A0-5374585A764A}" dt="2023-11-16T14:14:38.350" v="10360" actId="478"/>
          <ac:spMkLst>
            <pc:docMk/>
            <pc:sldMk cId="2602366630" sldId="268"/>
            <ac:spMk id="81" creationId="{2886DD76-FBA3-1AED-E052-FDAD9DC3D90B}"/>
          </ac:spMkLst>
        </pc:spChg>
        <pc:spChg chg="add del mod">
          <ac:chgData name="功泰 川名" userId="e052cd390aedcac6" providerId="LiveId" clId="{EF9483C7-8B4D-4111-99A0-5374585A764A}" dt="2023-11-18T13:16:55.989" v="15894" actId="478"/>
          <ac:spMkLst>
            <pc:docMk/>
            <pc:sldMk cId="2602366630" sldId="268"/>
            <ac:spMk id="82" creationId="{0A010C86-404B-EF39-90FA-126F38ADDA71}"/>
          </ac:spMkLst>
        </pc:spChg>
        <pc:spChg chg="add mod">
          <ac:chgData name="功泰 川名" userId="e052cd390aedcac6" providerId="LiveId" clId="{EF9483C7-8B4D-4111-99A0-5374585A764A}" dt="2023-11-18T13:20:15.386" v="16091" actId="1076"/>
          <ac:spMkLst>
            <pc:docMk/>
            <pc:sldMk cId="2602366630" sldId="268"/>
            <ac:spMk id="83" creationId="{AC917F9D-C9B2-F449-DD0D-5128AE4AC2D4}"/>
          </ac:spMkLst>
        </pc:spChg>
        <pc:spChg chg="add mod">
          <ac:chgData name="功泰 川名" userId="e052cd390aedcac6" providerId="LiveId" clId="{EF9483C7-8B4D-4111-99A0-5374585A764A}" dt="2023-11-18T13:22:30.434" v="16187" actId="20577"/>
          <ac:spMkLst>
            <pc:docMk/>
            <pc:sldMk cId="2602366630" sldId="268"/>
            <ac:spMk id="84" creationId="{E7BFB701-3875-43DA-AA55-970316DDC3D9}"/>
          </ac:spMkLst>
        </pc:spChg>
        <pc:spChg chg="add mod">
          <ac:chgData name="功泰 川名" userId="e052cd390aedcac6" providerId="LiveId" clId="{EF9483C7-8B4D-4111-99A0-5374585A764A}" dt="2023-11-18T13:23:07.989" v="16252" actId="14100"/>
          <ac:spMkLst>
            <pc:docMk/>
            <pc:sldMk cId="2602366630" sldId="268"/>
            <ac:spMk id="85" creationId="{8EC93211-CB5D-489A-11A8-CDC1E80430BA}"/>
          </ac:spMkLst>
        </pc:spChg>
        <pc:spChg chg="add mod">
          <ac:chgData name="功泰 川名" userId="e052cd390aedcac6" providerId="LiveId" clId="{EF9483C7-8B4D-4111-99A0-5374585A764A}" dt="2023-11-18T13:20:41.426" v="16097" actId="1076"/>
          <ac:spMkLst>
            <pc:docMk/>
            <pc:sldMk cId="2602366630" sldId="268"/>
            <ac:spMk id="86" creationId="{6D8C733E-F8CD-ADC2-8AFB-6F23B8500446}"/>
          </ac:spMkLst>
        </pc:spChg>
        <pc:spChg chg="add mod">
          <ac:chgData name="功泰 川名" userId="e052cd390aedcac6" providerId="LiveId" clId="{EF9483C7-8B4D-4111-99A0-5374585A764A}" dt="2023-11-18T13:21:50.781" v="16162" actId="20577"/>
          <ac:spMkLst>
            <pc:docMk/>
            <pc:sldMk cId="2602366630" sldId="268"/>
            <ac:spMk id="87" creationId="{6B0FB8BC-C4EE-DED0-51B9-83997C320E8F}"/>
          </ac:spMkLst>
        </pc:spChg>
        <pc:spChg chg="add mod">
          <ac:chgData name="功泰 川名" userId="e052cd390aedcac6" providerId="LiveId" clId="{EF9483C7-8B4D-4111-99A0-5374585A764A}" dt="2023-11-18T13:20:50.374" v="16099" actId="1076"/>
          <ac:spMkLst>
            <pc:docMk/>
            <pc:sldMk cId="2602366630" sldId="268"/>
            <ac:spMk id="88" creationId="{175B8EF3-BF37-49DB-45F0-E649AECD4A67}"/>
          </ac:spMkLst>
        </pc:spChg>
        <pc:spChg chg="add mod">
          <ac:chgData name="功泰 川名" userId="e052cd390aedcac6" providerId="LiveId" clId="{EF9483C7-8B4D-4111-99A0-5374585A764A}" dt="2023-11-18T13:31:58.930" v="16862" actId="1076"/>
          <ac:spMkLst>
            <pc:docMk/>
            <pc:sldMk cId="2602366630" sldId="268"/>
            <ac:spMk id="89" creationId="{FBCF4E93-F11E-E6EB-CC04-95E9A21DBF1A}"/>
          </ac:spMkLst>
        </pc:spChg>
        <pc:spChg chg="add mod">
          <ac:chgData name="功泰 川名" userId="e052cd390aedcac6" providerId="LiveId" clId="{EF9483C7-8B4D-4111-99A0-5374585A764A}" dt="2023-11-18T13:03:48.676" v="15000" actId="20577"/>
          <ac:spMkLst>
            <pc:docMk/>
            <pc:sldMk cId="2602366630" sldId="268"/>
            <ac:spMk id="90" creationId="{2F61F56B-C9A0-B6C8-9D70-D533B7C837F6}"/>
          </ac:spMkLst>
        </pc:spChg>
        <pc:spChg chg="add mod">
          <ac:chgData name="功泰 川名" userId="e052cd390aedcac6" providerId="LiveId" clId="{EF9483C7-8B4D-4111-99A0-5374585A764A}" dt="2023-11-18T13:09:17.006" v="15275" actId="20577"/>
          <ac:spMkLst>
            <pc:docMk/>
            <pc:sldMk cId="2602366630" sldId="268"/>
            <ac:spMk id="91" creationId="{5EF11EAF-F661-7446-C9DB-0EB669EB6162}"/>
          </ac:spMkLst>
        </pc:spChg>
        <pc:spChg chg="add mod">
          <ac:chgData name="功泰 川名" userId="e052cd390aedcac6" providerId="LiveId" clId="{EF9483C7-8B4D-4111-99A0-5374585A764A}" dt="2023-11-18T13:09:23.771" v="15276" actId="1076"/>
          <ac:spMkLst>
            <pc:docMk/>
            <pc:sldMk cId="2602366630" sldId="268"/>
            <ac:spMk id="92" creationId="{61E81709-F271-C42C-68FE-F8668498DEDD}"/>
          </ac:spMkLst>
        </pc:spChg>
        <pc:spChg chg="add mod">
          <ac:chgData name="功泰 川名" userId="e052cd390aedcac6" providerId="LiveId" clId="{EF9483C7-8B4D-4111-99A0-5374585A764A}" dt="2023-11-16T15:09:43.211" v="13749" actId="1035"/>
          <ac:spMkLst>
            <pc:docMk/>
            <pc:sldMk cId="2602366630" sldId="268"/>
            <ac:spMk id="93" creationId="{147DA175-D2EF-BDEE-8A13-CD7080FF0D8D}"/>
          </ac:spMkLst>
        </pc:spChg>
        <pc:spChg chg="add mod">
          <ac:chgData name="功泰 川名" userId="e052cd390aedcac6" providerId="LiveId" clId="{EF9483C7-8B4D-4111-99A0-5374585A764A}" dt="2023-11-16T15:09:43.211" v="13749" actId="1035"/>
          <ac:spMkLst>
            <pc:docMk/>
            <pc:sldMk cId="2602366630" sldId="268"/>
            <ac:spMk id="94" creationId="{0955D3F9-89EA-D009-A041-4356C2E90E59}"/>
          </ac:spMkLst>
        </pc:spChg>
        <pc:spChg chg="add mod">
          <ac:chgData name="功泰 川名" userId="e052cd390aedcac6" providerId="LiveId" clId="{EF9483C7-8B4D-4111-99A0-5374585A764A}" dt="2023-11-16T15:09:43.211" v="13749" actId="1035"/>
          <ac:spMkLst>
            <pc:docMk/>
            <pc:sldMk cId="2602366630" sldId="268"/>
            <ac:spMk id="95" creationId="{2EA0D478-D7EF-7575-9907-7B142CF72066}"/>
          </ac:spMkLst>
        </pc:spChg>
        <pc:spChg chg="add mod">
          <ac:chgData name="功泰 川名" userId="e052cd390aedcac6" providerId="LiveId" clId="{EF9483C7-8B4D-4111-99A0-5374585A764A}" dt="2023-11-16T15:10:05.150" v="13760" actId="1038"/>
          <ac:spMkLst>
            <pc:docMk/>
            <pc:sldMk cId="2602366630" sldId="268"/>
            <ac:spMk id="96" creationId="{797FEA85-C113-80E5-B221-C7ADDFA4C7CA}"/>
          </ac:spMkLst>
        </pc:spChg>
        <pc:spChg chg="add mod">
          <ac:chgData name="功泰 川名" userId="e052cd390aedcac6" providerId="LiveId" clId="{EF9483C7-8B4D-4111-99A0-5374585A764A}" dt="2023-11-16T15:10:02.034" v="13758" actId="1038"/>
          <ac:spMkLst>
            <pc:docMk/>
            <pc:sldMk cId="2602366630" sldId="268"/>
            <ac:spMk id="97" creationId="{2A28F976-606F-FC32-0235-42922D643484}"/>
          </ac:spMkLst>
        </pc:spChg>
        <pc:spChg chg="add mod">
          <ac:chgData name="功泰 川名" userId="e052cd390aedcac6" providerId="LiveId" clId="{EF9483C7-8B4D-4111-99A0-5374585A764A}" dt="2023-11-16T15:11:19.149" v="13808" actId="1035"/>
          <ac:spMkLst>
            <pc:docMk/>
            <pc:sldMk cId="2602366630" sldId="268"/>
            <ac:spMk id="98" creationId="{4D53A911-DB1D-525C-F304-DBB61D2F8560}"/>
          </ac:spMkLst>
        </pc:spChg>
        <pc:spChg chg="add mod">
          <ac:chgData name="功泰 川名" userId="e052cd390aedcac6" providerId="LiveId" clId="{EF9483C7-8B4D-4111-99A0-5374585A764A}" dt="2023-11-18T13:39:01.099" v="17374" actId="20577"/>
          <ac:spMkLst>
            <pc:docMk/>
            <pc:sldMk cId="2602366630" sldId="268"/>
            <ac:spMk id="99" creationId="{74BD5065-2998-412E-B7AE-A2EBDDBF6BFF}"/>
          </ac:spMkLst>
        </pc:spChg>
        <pc:spChg chg="add mod">
          <ac:chgData name="功泰 川名" userId="e052cd390aedcac6" providerId="LiveId" clId="{EF9483C7-8B4D-4111-99A0-5374585A764A}" dt="2023-11-16T15:22:26.954" v="14015" actId="20577"/>
          <ac:spMkLst>
            <pc:docMk/>
            <pc:sldMk cId="2602366630" sldId="268"/>
            <ac:spMk id="100" creationId="{57690D1F-EB76-1B03-7EF7-4345871C32E9}"/>
          </ac:spMkLst>
        </pc:spChg>
        <pc:spChg chg="add mod">
          <ac:chgData name="功泰 川名" userId="e052cd390aedcac6" providerId="LiveId" clId="{EF9483C7-8B4D-4111-99A0-5374585A764A}" dt="2023-11-16T15:23:06.307" v="14036" actId="20577"/>
          <ac:spMkLst>
            <pc:docMk/>
            <pc:sldMk cId="2602366630" sldId="268"/>
            <ac:spMk id="101" creationId="{F3461209-30A8-875C-71ED-6DD94C033282}"/>
          </ac:spMkLst>
        </pc:spChg>
        <pc:spChg chg="add mod">
          <ac:chgData name="功泰 川名" userId="e052cd390aedcac6" providerId="LiveId" clId="{EF9483C7-8B4D-4111-99A0-5374585A764A}" dt="2023-11-16T15:24:17.167" v="14077" actId="20577"/>
          <ac:spMkLst>
            <pc:docMk/>
            <pc:sldMk cId="2602366630" sldId="268"/>
            <ac:spMk id="102" creationId="{E4186014-E8D4-AC65-3CE1-7FA18ECD3467}"/>
          </ac:spMkLst>
        </pc:spChg>
        <pc:spChg chg="add mod">
          <ac:chgData name="功泰 川名" userId="e052cd390aedcac6" providerId="LiveId" clId="{EF9483C7-8B4D-4111-99A0-5374585A764A}" dt="2023-11-16T15:24:30.263" v="14107" actId="20577"/>
          <ac:spMkLst>
            <pc:docMk/>
            <pc:sldMk cId="2602366630" sldId="268"/>
            <ac:spMk id="103" creationId="{C2295409-3002-70FF-ED97-F2965AF09799}"/>
          </ac:spMkLst>
        </pc:spChg>
        <pc:spChg chg="add mod">
          <ac:chgData name="功泰 川名" userId="e052cd390aedcac6" providerId="LiveId" clId="{EF9483C7-8B4D-4111-99A0-5374585A764A}" dt="2023-11-16T15:24:53.255" v="14139" actId="20577"/>
          <ac:spMkLst>
            <pc:docMk/>
            <pc:sldMk cId="2602366630" sldId="268"/>
            <ac:spMk id="104" creationId="{E1209233-7868-D0CC-103C-5988B48187C9}"/>
          </ac:spMkLst>
        </pc:spChg>
        <pc:spChg chg="add mod">
          <ac:chgData name="功泰 川名" userId="e052cd390aedcac6" providerId="LiveId" clId="{EF9483C7-8B4D-4111-99A0-5374585A764A}" dt="2023-11-16T15:25:17.634" v="14151" actId="20577"/>
          <ac:spMkLst>
            <pc:docMk/>
            <pc:sldMk cId="2602366630" sldId="268"/>
            <ac:spMk id="105" creationId="{CE02D1C6-2439-205F-5822-FBA5F8288EAE}"/>
          </ac:spMkLst>
        </pc:spChg>
        <pc:spChg chg="add mod">
          <ac:chgData name="功泰 川名" userId="e052cd390aedcac6" providerId="LiveId" clId="{EF9483C7-8B4D-4111-99A0-5374585A764A}" dt="2023-11-18T13:37:42.500" v="17264" actId="1036"/>
          <ac:spMkLst>
            <pc:docMk/>
            <pc:sldMk cId="2602366630" sldId="268"/>
            <ac:spMk id="106" creationId="{4EFE2CD3-8449-68E1-F095-526BFF8E590B}"/>
          </ac:spMkLst>
        </pc:spChg>
        <pc:spChg chg="add del mod">
          <ac:chgData name="功泰 川名" userId="e052cd390aedcac6" providerId="LiveId" clId="{EF9483C7-8B4D-4111-99A0-5374585A764A}" dt="2023-11-18T13:36:27.260" v="17133" actId="478"/>
          <ac:spMkLst>
            <pc:docMk/>
            <pc:sldMk cId="2602366630" sldId="268"/>
            <ac:spMk id="107" creationId="{68323BDC-8A7D-CAB5-C62D-2287F5F5386A}"/>
          </ac:spMkLst>
        </pc:spChg>
        <pc:spChg chg="add mod">
          <ac:chgData name="功泰 川名" userId="e052cd390aedcac6" providerId="LiveId" clId="{EF9483C7-8B4D-4111-99A0-5374585A764A}" dt="2023-11-18T13:37:12.538" v="17220" actId="1035"/>
          <ac:spMkLst>
            <pc:docMk/>
            <pc:sldMk cId="2602366630" sldId="268"/>
            <ac:spMk id="108" creationId="{6CC49327-FE97-DB21-79EF-559817A057C6}"/>
          </ac:spMkLst>
        </pc:spChg>
        <pc:spChg chg="add mod">
          <ac:chgData name="功泰 川名" userId="e052cd390aedcac6" providerId="LiveId" clId="{EF9483C7-8B4D-4111-99A0-5374585A764A}" dt="2023-11-18T13:38:39.370" v="17366" actId="20577"/>
          <ac:spMkLst>
            <pc:docMk/>
            <pc:sldMk cId="2602366630" sldId="268"/>
            <ac:spMk id="109" creationId="{7FAD3337-B8C3-078B-CFF2-8BF226F776AF}"/>
          </ac:spMkLst>
        </pc:spChg>
        <pc:spChg chg="add del mod">
          <ac:chgData name="功泰 川名" userId="e052cd390aedcac6" providerId="LiveId" clId="{EF9483C7-8B4D-4111-99A0-5374585A764A}" dt="2023-11-18T13:26:20.683" v="16372" actId="478"/>
          <ac:spMkLst>
            <pc:docMk/>
            <pc:sldMk cId="2602366630" sldId="268"/>
            <ac:spMk id="110" creationId="{48A59FC1-0B1A-FDEF-D124-63588E1CE241}"/>
          </ac:spMkLst>
        </pc:spChg>
        <pc:spChg chg="add del mod">
          <ac:chgData name="功泰 川名" userId="e052cd390aedcac6" providerId="LiveId" clId="{EF9483C7-8B4D-4111-99A0-5374585A764A}" dt="2023-11-18T13:26:25.089" v="16373" actId="478"/>
          <ac:spMkLst>
            <pc:docMk/>
            <pc:sldMk cId="2602366630" sldId="268"/>
            <ac:spMk id="111" creationId="{50B28B52-C056-5A3D-5290-0EF4160D78A1}"/>
          </ac:spMkLst>
        </pc:spChg>
        <pc:spChg chg="add mod">
          <ac:chgData name="功泰 川名" userId="e052cd390aedcac6" providerId="LiveId" clId="{EF9483C7-8B4D-4111-99A0-5374585A764A}" dt="2023-11-18T13:31:29.227" v="16861" actId="1035"/>
          <ac:spMkLst>
            <pc:docMk/>
            <pc:sldMk cId="2602366630" sldId="268"/>
            <ac:spMk id="112" creationId="{97DE8F2B-0131-D9FB-51F3-E1859E48330B}"/>
          </ac:spMkLst>
        </pc:spChg>
        <pc:graphicFrameChg chg="add mod modGraphic">
          <ac:chgData name="功泰 川名" userId="e052cd390aedcac6" providerId="LiveId" clId="{EF9483C7-8B4D-4111-99A0-5374585A764A}" dt="2023-11-16T15:30:56.149" v="14410" actId="404"/>
          <ac:graphicFrameMkLst>
            <pc:docMk/>
            <pc:sldMk cId="2602366630" sldId="268"/>
            <ac:graphicFrameMk id="5" creationId="{2151AB77-F791-AB52-F800-6A76335AD913}"/>
          </ac:graphicFrameMkLst>
        </pc:graphicFrameChg>
        <pc:cxnChg chg="del mod">
          <ac:chgData name="功泰 川名" userId="e052cd390aedcac6" providerId="LiveId" clId="{EF9483C7-8B4D-4111-99A0-5374585A764A}" dt="2023-11-16T14:14:38.350" v="10360" actId="478"/>
          <ac:cxnSpMkLst>
            <pc:docMk/>
            <pc:sldMk cId="2602366630" sldId="268"/>
            <ac:cxnSpMk id="49" creationId="{E6732E8E-C2F5-84DC-747F-6E49F8386FBB}"/>
          </ac:cxnSpMkLst>
        </pc:cxnChg>
        <pc:cxnChg chg="del">
          <ac:chgData name="功泰 川名" userId="e052cd390aedcac6" providerId="LiveId" clId="{EF9483C7-8B4D-4111-99A0-5374585A764A}" dt="2023-11-16T14:14:38.350" v="10360" actId="478"/>
          <ac:cxnSpMkLst>
            <pc:docMk/>
            <pc:sldMk cId="2602366630" sldId="268"/>
            <ac:cxnSpMk id="50" creationId="{3D35E603-978C-9213-BBD1-CC2E3E490230}"/>
          </ac:cxnSpMkLst>
        </pc:cxnChg>
        <pc:cxnChg chg="del">
          <ac:chgData name="功泰 川名" userId="e052cd390aedcac6" providerId="LiveId" clId="{EF9483C7-8B4D-4111-99A0-5374585A764A}" dt="2023-11-16T14:14:38.350" v="10360" actId="478"/>
          <ac:cxnSpMkLst>
            <pc:docMk/>
            <pc:sldMk cId="2602366630" sldId="268"/>
            <ac:cxnSpMk id="65" creationId="{BCD91FB7-5E09-BD05-FA69-9A0B8BDE04AB}"/>
          </ac:cxnSpMkLst>
        </pc:cxnChg>
        <pc:cxnChg chg="del">
          <ac:chgData name="功泰 川名" userId="e052cd390aedcac6" providerId="LiveId" clId="{EF9483C7-8B4D-4111-99A0-5374585A764A}" dt="2023-11-16T14:14:38.350" v="10360" actId="478"/>
          <ac:cxnSpMkLst>
            <pc:docMk/>
            <pc:sldMk cId="2602366630" sldId="268"/>
            <ac:cxnSpMk id="67" creationId="{BDC2D988-EE1D-2718-1640-0D8C8ACB3422}"/>
          </ac:cxnSpMkLst>
        </pc:cxnChg>
      </pc:sldChg>
      <pc:sldChg chg="addSp modSp new del mod ord">
        <pc:chgData name="功泰 川名" userId="e052cd390aedcac6" providerId="LiveId" clId="{EF9483C7-8B4D-4111-99A0-5374585A764A}" dt="2023-11-23T14:52:09.499" v="29634" actId="47"/>
        <pc:sldMkLst>
          <pc:docMk/>
          <pc:sldMk cId="2083717724" sldId="269"/>
        </pc:sldMkLst>
        <pc:spChg chg="add mod">
          <ac:chgData name="功泰 川名" userId="e052cd390aedcac6" providerId="LiveId" clId="{EF9483C7-8B4D-4111-99A0-5374585A764A}" dt="2023-11-18T12:53:06.384" v="14956" actId="20577"/>
          <ac:spMkLst>
            <pc:docMk/>
            <pc:sldMk cId="2083717724" sldId="269"/>
            <ac:spMk id="3" creationId="{D5A8C8DE-E0F4-9D48-99BC-7D9D262CA0B8}"/>
          </ac:spMkLst>
        </pc:spChg>
        <pc:graphicFrameChg chg="add mod modGraphic">
          <ac:chgData name="功泰 川名" userId="e052cd390aedcac6" providerId="LiveId" clId="{EF9483C7-8B4D-4111-99A0-5374585A764A}" dt="2023-11-18T13:00:37.435" v="14959" actId="113"/>
          <ac:graphicFrameMkLst>
            <pc:docMk/>
            <pc:sldMk cId="2083717724" sldId="269"/>
            <ac:graphicFrameMk id="2" creationId="{9C773606-CF56-1823-4160-957F574C80F7}"/>
          </ac:graphicFrameMkLst>
        </pc:graphicFrameChg>
      </pc:sldChg>
      <pc:sldChg chg="addSp delSp modSp add mod ord">
        <pc:chgData name="功泰 川名" userId="e052cd390aedcac6" providerId="LiveId" clId="{EF9483C7-8B4D-4111-99A0-5374585A764A}" dt="2023-11-21T15:53:01.566" v="29408"/>
        <pc:sldMkLst>
          <pc:docMk/>
          <pc:sldMk cId="1680361912" sldId="270"/>
        </pc:sldMkLst>
        <pc:spChg chg="mod">
          <ac:chgData name="功泰 川名" userId="e052cd390aedcac6" providerId="LiveId" clId="{EF9483C7-8B4D-4111-99A0-5374585A764A}" dt="2023-11-18T13:51:36.422" v="17390" actId="20577"/>
          <ac:spMkLst>
            <pc:docMk/>
            <pc:sldMk cId="1680361912" sldId="270"/>
            <ac:spMk id="3" creationId="{D5A8C8DE-E0F4-9D48-99BC-7D9D262CA0B8}"/>
          </ac:spMkLst>
        </pc:spChg>
        <pc:spChg chg="add mod">
          <ac:chgData name="功泰 川名" userId="e052cd390aedcac6" providerId="LiveId" clId="{EF9483C7-8B4D-4111-99A0-5374585A764A}" dt="2023-11-19T00:40:29.611" v="18280" actId="1076"/>
          <ac:spMkLst>
            <pc:docMk/>
            <pc:sldMk cId="1680361912" sldId="270"/>
            <ac:spMk id="4" creationId="{E3B539C0-EBA2-3695-6F32-1C5A163B7997}"/>
          </ac:spMkLst>
        </pc:spChg>
        <pc:spChg chg="add mod">
          <ac:chgData name="功泰 川名" userId="e052cd390aedcac6" providerId="LiveId" clId="{EF9483C7-8B4D-4111-99A0-5374585A764A}" dt="2023-11-18T13:56:35.569" v="17793" actId="2085"/>
          <ac:spMkLst>
            <pc:docMk/>
            <pc:sldMk cId="1680361912" sldId="270"/>
            <ac:spMk id="5" creationId="{1016E220-8893-85E4-0034-5E1422D353A0}"/>
          </ac:spMkLst>
        </pc:spChg>
        <pc:spChg chg="add mod">
          <ac:chgData name="功泰 川名" userId="e052cd390aedcac6" providerId="LiveId" clId="{EF9483C7-8B4D-4111-99A0-5374585A764A}" dt="2023-11-18T13:56:35.569" v="17793" actId="2085"/>
          <ac:spMkLst>
            <pc:docMk/>
            <pc:sldMk cId="1680361912" sldId="270"/>
            <ac:spMk id="6" creationId="{07FA1A88-ECF9-799F-BA33-7D2FEF4B921E}"/>
          </ac:spMkLst>
        </pc:spChg>
        <pc:spChg chg="add mod">
          <ac:chgData name="功泰 川名" userId="e052cd390aedcac6" providerId="LiveId" clId="{EF9483C7-8B4D-4111-99A0-5374585A764A}" dt="2023-11-19T12:29:25.539" v="25888" actId="207"/>
          <ac:spMkLst>
            <pc:docMk/>
            <pc:sldMk cId="1680361912" sldId="270"/>
            <ac:spMk id="7" creationId="{29CDA589-2378-81C6-1BCC-B982BB2A911D}"/>
          </ac:spMkLst>
        </pc:spChg>
        <pc:spChg chg="add mod">
          <ac:chgData name="功泰 川名" userId="e052cd390aedcac6" providerId="LiveId" clId="{EF9483C7-8B4D-4111-99A0-5374585A764A}" dt="2023-11-19T12:29:30.623" v="25889" actId="207"/>
          <ac:spMkLst>
            <pc:docMk/>
            <pc:sldMk cId="1680361912" sldId="270"/>
            <ac:spMk id="8" creationId="{89A7E39A-9531-023D-A588-989311B66D62}"/>
          </ac:spMkLst>
        </pc:spChg>
        <pc:spChg chg="add mod">
          <ac:chgData name="功泰 川名" userId="e052cd390aedcac6" providerId="LiveId" clId="{EF9483C7-8B4D-4111-99A0-5374585A764A}" dt="2023-11-19T03:27:51.588" v="22885" actId="1036"/>
          <ac:spMkLst>
            <pc:docMk/>
            <pc:sldMk cId="1680361912" sldId="270"/>
            <ac:spMk id="9" creationId="{973515A2-1D3C-CA01-1351-BB6412307367}"/>
          </ac:spMkLst>
        </pc:spChg>
        <pc:spChg chg="add mod">
          <ac:chgData name="功泰 川名" userId="e052cd390aedcac6" providerId="LiveId" clId="{EF9483C7-8B4D-4111-99A0-5374585A764A}" dt="2023-11-19T03:19:37.593" v="22573" actId="1076"/>
          <ac:spMkLst>
            <pc:docMk/>
            <pc:sldMk cId="1680361912" sldId="270"/>
            <ac:spMk id="10" creationId="{B8AF4C27-274A-6730-7011-217EA73F326B}"/>
          </ac:spMkLst>
        </pc:spChg>
        <pc:spChg chg="add mod">
          <ac:chgData name="功泰 川名" userId="e052cd390aedcac6" providerId="LiveId" clId="{EF9483C7-8B4D-4111-99A0-5374585A764A}" dt="2023-11-19T00:42:36.164" v="18414" actId="1037"/>
          <ac:spMkLst>
            <pc:docMk/>
            <pc:sldMk cId="1680361912" sldId="270"/>
            <ac:spMk id="11" creationId="{68B53865-ED61-CB9B-517B-28E3DF2474B4}"/>
          </ac:spMkLst>
        </pc:spChg>
        <pc:spChg chg="add mod">
          <ac:chgData name="功泰 川名" userId="e052cd390aedcac6" providerId="LiveId" clId="{EF9483C7-8B4D-4111-99A0-5374585A764A}" dt="2023-11-19T00:42:36.164" v="18414" actId="1037"/>
          <ac:spMkLst>
            <pc:docMk/>
            <pc:sldMk cId="1680361912" sldId="270"/>
            <ac:spMk id="12" creationId="{3194590F-8848-4842-5269-E581C71F72E8}"/>
          </ac:spMkLst>
        </pc:spChg>
        <pc:spChg chg="add mod">
          <ac:chgData name="功泰 川名" userId="e052cd390aedcac6" providerId="LiveId" clId="{EF9483C7-8B4D-4111-99A0-5374585A764A}" dt="2023-11-19T00:43:23.039" v="18455" actId="1076"/>
          <ac:spMkLst>
            <pc:docMk/>
            <pc:sldMk cId="1680361912" sldId="270"/>
            <ac:spMk id="13" creationId="{9B263371-673B-E7C4-C8F7-129EF3E66825}"/>
          </ac:spMkLst>
        </pc:spChg>
        <pc:spChg chg="add mod">
          <ac:chgData name="功泰 川名" userId="e052cd390aedcac6" providerId="LiveId" clId="{EF9483C7-8B4D-4111-99A0-5374585A764A}" dt="2023-11-19T03:34:23.328" v="22957" actId="207"/>
          <ac:spMkLst>
            <pc:docMk/>
            <pc:sldMk cId="1680361912" sldId="270"/>
            <ac:spMk id="15" creationId="{E7B623CF-2B42-FEBC-3B84-C72C70D9EAB8}"/>
          </ac:spMkLst>
        </pc:spChg>
        <pc:spChg chg="add mod">
          <ac:chgData name="功泰 川名" userId="e052cd390aedcac6" providerId="LiveId" clId="{EF9483C7-8B4D-4111-99A0-5374585A764A}" dt="2023-11-19T03:26:02.112" v="22846" actId="20577"/>
          <ac:spMkLst>
            <pc:docMk/>
            <pc:sldMk cId="1680361912" sldId="270"/>
            <ac:spMk id="16" creationId="{7EA87037-F6A5-69D3-7379-E100E9509A50}"/>
          </ac:spMkLst>
        </pc:spChg>
        <pc:spChg chg="add mod">
          <ac:chgData name="功泰 川名" userId="e052cd390aedcac6" providerId="LiveId" clId="{EF9483C7-8B4D-4111-99A0-5374585A764A}" dt="2023-11-19T03:16:18.024" v="22571" actId="1035"/>
          <ac:spMkLst>
            <pc:docMk/>
            <pc:sldMk cId="1680361912" sldId="270"/>
            <ac:spMk id="17" creationId="{E0247510-36E2-D38F-57B9-8C6B185A90D5}"/>
          </ac:spMkLst>
        </pc:spChg>
        <pc:spChg chg="add mod">
          <ac:chgData name="功泰 川名" userId="e052cd390aedcac6" providerId="LiveId" clId="{EF9483C7-8B4D-4111-99A0-5374585A764A}" dt="2023-11-19T03:35:22.458" v="22969" actId="1076"/>
          <ac:spMkLst>
            <pc:docMk/>
            <pc:sldMk cId="1680361912" sldId="270"/>
            <ac:spMk id="31" creationId="{7DF5A151-996D-EBE9-3F64-BF8BED86579F}"/>
          </ac:spMkLst>
        </pc:spChg>
        <pc:spChg chg="add mod">
          <ac:chgData name="功泰 川名" userId="e052cd390aedcac6" providerId="LiveId" clId="{EF9483C7-8B4D-4111-99A0-5374585A764A}" dt="2023-11-19T03:35:26.061" v="22970" actId="1076"/>
          <ac:spMkLst>
            <pc:docMk/>
            <pc:sldMk cId="1680361912" sldId="270"/>
            <ac:spMk id="32" creationId="{79865FDE-B45F-768D-CD06-16AC51560E14}"/>
          </ac:spMkLst>
        </pc:spChg>
        <pc:spChg chg="add mod">
          <ac:chgData name="功泰 川名" userId="e052cd390aedcac6" providerId="LiveId" clId="{EF9483C7-8B4D-4111-99A0-5374585A764A}" dt="2023-11-19T03:35:58.925" v="22986" actId="1036"/>
          <ac:spMkLst>
            <pc:docMk/>
            <pc:sldMk cId="1680361912" sldId="270"/>
            <ac:spMk id="34" creationId="{13ACC0FA-8AC7-D9D0-A88D-7B731455CA60}"/>
          </ac:spMkLst>
        </pc:spChg>
        <pc:graphicFrameChg chg="del">
          <ac:chgData name="功泰 川名" userId="e052cd390aedcac6" providerId="LiveId" clId="{EF9483C7-8B4D-4111-99A0-5374585A764A}" dt="2023-11-18T13:51:41.533" v="17391" actId="478"/>
          <ac:graphicFrameMkLst>
            <pc:docMk/>
            <pc:sldMk cId="1680361912" sldId="270"/>
            <ac:graphicFrameMk id="2" creationId="{9C773606-CF56-1823-4160-957F574C80F7}"/>
          </ac:graphicFrameMkLst>
        </pc:graphicFrameChg>
        <pc:picChg chg="add mod">
          <ac:chgData name="功泰 川名" userId="e052cd390aedcac6" providerId="LiveId" clId="{EF9483C7-8B4D-4111-99A0-5374585A764A}" dt="2023-11-19T00:44:48.371" v="18463" actId="1038"/>
          <ac:picMkLst>
            <pc:docMk/>
            <pc:sldMk cId="1680361912" sldId="270"/>
            <ac:picMk id="2" creationId="{B99BCD13-5A0E-E9CE-5489-155BF6070D96}"/>
          </ac:picMkLst>
        </pc:picChg>
        <pc:picChg chg="add mod">
          <ac:chgData name="功泰 川名" userId="e052cd390aedcac6" providerId="LiveId" clId="{EF9483C7-8B4D-4111-99A0-5374585A764A}" dt="2023-11-19T02:57:04.148" v="22388" actId="1076"/>
          <ac:picMkLst>
            <pc:docMk/>
            <pc:sldMk cId="1680361912" sldId="270"/>
            <ac:picMk id="14" creationId="{CBC07B27-CC52-EDF8-98D9-509D998E23DC}"/>
          </ac:picMkLst>
        </pc:picChg>
        <pc:picChg chg="add mod modCrop">
          <ac:chgData name="功泰 川名" userId="e052cd390aedcac6" providerId="LiveId" clId="{EF9483C7-8B4D-4111-99A0-5374585A764A}" dt="2023-11-19T13:28:28.940" v="25913" actId="1038"/>
          <ac:picMkLst>
            <pc:docMk/>
            <pc:sldMk cId="1680361912" sldId="270"/>
            <ac:picMk id="18" creationId="{422BBBAB-79DA-1DAF-CE4E-B1F20CAC11A3}"/>
          </ac:picMkLst>
        </pc:picChg>
        <pc:picChg chg="add del mod modCrop">
          <ac:chgData name="功泰 川名" userId="e052cd390aedcac6" providerId="LiveId" clId="{EF9483C7-8B4D-4111-99A0-5374585A764A}" dt="2023-11-19T04:03:29.699" v="23758" actId="478"/>
          <ac:picMkLst>
            <pc:docMk/>
            <pc:sldMk cId="1680361912" sldId="270"/>
            <ac:picMk id="35" creationId="{B76FFBC5-8342-4488-9893-4FE2E6781D9D}"/>
          </ac:picMkLst>
        </pc:picChg>
        <pc:picChg chg="add del mod modCrop">
          <ac:chgData name="功泰 川名" userId="e052cd390aedcac6" providerId="LiveId" clId="{EF9483C7-8B4D-4111-99A0-5374585A764A}" dt="2023-11-19T13:28:04.941" v="25895" actId="478"/>
          <ac:picMkLst>
            <pc:docMk/>
            <pc:sldMk cId="1680361912" sldId="270"/>
            <ac:picMk id="36" creationId="{0CAC3B3D-6602-E674-4D87-FD6B841CC9F6}"/>
          </ac:picMkLst>
        </pc:picChg>
        <pc:cxnChg chg="add del mod">
          <ac:chgData name="功泰 川名" userId="e052cd390aedcac6" providerId="LiveId" clId="{EF9483C7-8B4D-4111-99A0-5374585A764A}" dt="2023-11-19T03:20:33.460" v="22586" actId="478"/>
          <ac:cxnSpMkLst>
            <pc:docMk/>
            <pc:sldMk cId="1680361912" sldId="270"/>
            <ac:cxnSpMk id="19" creationId="{6B5F4E6D-1ECE-BC3F-4371-FEF2BAF22D60}"/>
          </ac:cxnSpMkLst>
        </pc:cxnChg>
        <pc:cxnChg chg="add mod">
          <ac:chgData name="功泰 川名" userId="e052cd390aedcac6" providerId="LiveId" clId="{EF9483C7-8B4D-4111-99A0-5374585A764A}" dt="2023-11-19T03:24:52.894" v="22827" actId="208"/>
          <ac:cxnSpMkLst>
            <pc:docMk/>
            <pc:sldMk cId="1680361912" sldId="270"/>
            <ac:cxnSpMk id="26" creationId="{44DD8916-DBFB-9920-D97E-0BC89E0C1ACD}"/>
          </ac:cxnSpMkLst>
        </pc:cxnChg>
        <pc:cxnChg chg="add mod">
          <ac:chgData name="功泰 川名" userId="e052cd390aedcac6" providerId="LiveId" clId="{EF9483C7-8B4D-4111-99A0-5374585A764A}" dt="2023-11-19T03:24:55.829" v="22828" actId="208"/>
          <ac:cxnSpMkLst>
            <pc:docMk/>
            <pc:sldMk cId="1680361912" sldId="270"/>
            <ac:cxnSpMk id="27" creationId="{EE2EE999-3093-D2EC-AB8B-2B95204470F0}"/>
          </ac:cxnSpMkLst>
        </pc:cxnChg>
        <pc:cxnChg chg="add mod">
          <ac:chgData name="功泰 川名" userId="e052cd390aedcac6" providerId="LiveId" clId="{EF9483C7-8B4D-4111-99A0-5374585A764A}" dt="2023-11-19T03:25:08.559" v="22831" actId="208"/>
          <ac:cxnSpMkLst>
            <pc:docMk/>
            <pc:sldMk cId="1680361912" sldId="270"/>
            <ac:cxnSpMk id="29" creationId="{EB6CB109-B8BC-C19D-CFEA-8809D824F013}"/>
          </ac:cxnSpMkLst>
        </pc:cxnChg>
      </pc:sldChg>
      <pc:sldChg chg="addSp modSp new mod ord">
        <pc:chgData name="功泰 川名" userId="e052cd390aedcac6" providerId="LiveId" clId="{EF9483C7-8B4D-4111-99A0-5374585A764A}" dt="2023-11-19T01:04:26.974" v="19249" actId="1036"/>
        <pc:sldMkLst>
          <pc:docMk/>
          <pc:sldMk cId="1290470689" sldId="271"/>
        </pc:sldMkLst>
        <pc:spChg chg="add mod">
          <ac:chgData name="功泰 川名" userId="e052cd390aedcac6" providerId="LiveId" clId="{EF9483C7-8B4D-4111-99A0-5374585A764A}" dt="2023-11-19T00:48:48.026" v="18564" actId="20577"/>
          <ac:spMkLst>
            <pc:docMk/>
            <pc:sldMk cId="1290470689" sldId="271"/>
            <ac:spMk id="2" creationId="{7EF05C59-BE09-9600-5A02-E9ADD714C216}"/>
          </ac:spMkLst>
        </pc:spChg>
        <pc:spChg chg="add mod">
          <ac:chgData name="功泰 川名" userId="e052cd390aedcac6" providerId="LiveId" clId="{EF9483C7-8B4D-4111-99A0-5374585A764A}" dt="2023-11-19T00:29:34.179" v="18110" actId="2711"/>
          <ac:spMkLst>
            <pc:docMk/>
            <pc:sldMk cId="1290470689" sldId="271"/>
            <ac:spMk id="4" creationId="{3A867FAA-D31F-1F24-181F-9E9C23B1D5CF}"/>
          </ac:spMkLst>
        </pc:spChg>
        <pc:spChg chg="add mod">
          <ac:chgData name="功泰 川名" userId="e052cd390aedcac6" providerId="LiveId" clId="{EF9483C7-8B4D-4111-99A0-5374585A764A}" dt="2023-11-19T00:25:01.572" v="17965" actId="1036"/>
          <ac:spMkLst>
            <pc:docMk/>
            <pc:sldMk cId="1290470689" sldId="271"/>
            <ac:spMk id="7" creationId="{1DE55FC6-F594-ABB2-1FB9-B8459EC0050C}"/>
          </ac:spMkLst>
        </pc:spChg>
        <pc:spChg chg="add mod">
          <ac:chgData name="功泰 川名" userId="e052cd390aedcac6" providerId="LiveId" clId="{EF9483C7-8B4D-4111-99A0-5374585A764A}" dt="2023-11-19T01:04:26.974" v="19249" actId="1036"/>
          <ac:spMkLst>
            <pc:docMk/>
            <pc:sldMk cId="1290470689" sldId="271"/>
            <ac:spMk id="8" creationId="{CD7085CB-7044-EFB9-6516-8582F1007BFF}"/>
          </ac:spMkLst>
        </pc:spChg>
        <pc:picChg chg="add mod modCrop">
          <ac:chgData name="功泰 川名" userId="e052cd390aedcac6" providerId="LiveId" clId="{EF9483C7-8B4D-4111-99A0-5374585A764A}" dt="2023-11-19T00:25:01.572" v="17965" actId="1036"/>
          <ac:picMkLst>
            <pc:docMk/>
            <pc:sldMk cId="1290470689" sldId="271"/>
            <ac:picMk id="6" creationId="{C85A2FE5-9C4B-DFC0-B115-67D1FE177E76}"/>
          </ac:picMkLst>
        </pc:picChg>
        <pc:picChg chg="add mod">
          <ac:chgData name="功泰 川名" userId="e052cd390aedcac6" providerId="LiveId" clId="{EF9483C7-8B4D-4111-99A0-5374585A764A}" dt="2023-11-19T00:21:21.532" v="17818" actId="1076"/>
          <ac:picMkLst>
            <pc:docMk/>
            <pc:sldMk cId="1290470689" sldId="271"/>
            <ac:picMk id="1026" creationId="{37B12B67-9B72-36B6-61B6-5621605B8506}"/>
          </ac:picMkLst>
        </pc:picChg>
      </pc:sldChg>
      <pc:sldChg chg="addSp delSp modSp add mod">
        <pc:chgData name="功泰 川名" userId="e052cd390aedcac6" providerId="LiveId" clId="{EF9483C7-8B4D-4111-99A0-5374585A764A}" dt="2023-11-19T04:28:14.701" v="24766" actId="20577"/>
        <pc:sldMkLst>
          <pc:docMk/>
          <pc:sldMk cId="2926323672" sldId="272"/>
        </pc:sldMkLst>
        <pc:spChg chg="mod">
          <ac:chgData name="功泰 川名" userId="e052cd390aedcac6" providerId="LiveId" clId="{EF9483C7-8B4D-4111-99A0-5374585A764A}" dt="2023-11-19T04:28:14.701" v="24766" actId="20577"/>
          <ac:spMkLst>
            <pc:docMk/>
            <pc:sldMk cId="2926323672" sldId="272"/>
            <ac:spMk id="2" creationId="{7EF05C59-BE09-9600-5A02-E9ADD714C216}"/>
          </ac:spMkLst>
        </pc:spChg>
        <pc:spChg chg="del">
          <ac:chgData name="功泰 川名" userId="e052cd390aedcac6" providerId="LiveId" clId="{EF9483C7-8B4D-4111-99A0-5374585A764A}" dt="2023-11-19T00:35:14.998" v="18126" actId="478"/>
          <ac:spMkLst>
            <pc:docMk/>
            <pc:sldMk cId="2926323672" sldId="272"/>
            <ac:spMk id="4" creationId="{3A867FAA-D31F-1F24-181F-9E9C23B1D5CF}"/>
          </ac:spMkLst>
        </pc:spChg>
        <pc:spChg chg="del">
          <ac:chgData name="功泰 川名" userId="e052cd390aedcac6" providerId="LiveId" clId="{EF9483C7-8B4D-4111-99A0-5374585A764A}" dt="2023-11-19T00:29:05.620" v="18109" actId="478"/>
          <ac:spMkLst>
            <pc:docMk/>
            <pc:sldMk cId="2926323672" sldId="272"/>
            <ac:spMk id="7" creationId="{1DE55FC6-F594-ABB2-1FB9-B8459EC0050C}"/>
          </ac:spMkLst>
        </pc:spChg>
        <pc:spChg chg="del">
          <ac:chgData name="功泰 川名" userId="e052cd390aedcac6" providerId="LiveId" clId="{EF9483C7-8B4D-4111-99A0-5374585A764A}" dt="2023-11-19T00:29:05.620" v="18109" actId="478"/>
          <ac:spMkLst>
            <pc:docMk/>
            <pc:sldMk cId="2926323672" sldId="272"/>
            <ac:spMk id="8" creationId="{CD7085CB-7044-EFB9-6516-8582F1007BFF}"/>
          </ac:spMkLst>
        </pc:spChg>
        <pc:spChg chg="add mod">
          <ac:chgData name="功泰 川名" userId="e052cd390aedcac6" providerId="LiveId" clId="{EF9483C7-8B4D-4111-99A0-5374585A764A}" dt="2023-11-19T02:22:33.391" v="21734" actId="1035"/>
          <ac:spMkLst>
            <pc:docMk/>
            <pc:sldMk cId="2926323672" sldId="272"/>
            <ac:spMk id="10" creationId="{8C4FC8AA-67A7-54A6-7789-C56DC3EC8CBA}"/>
          </ac:spMkLst>
        </pc:spChg>
        <pc:spChg chg="add mod">
          <ac:chgData name="功泰 川名" userId="e052cd390aedcac6" providerId="LiveId" clId="{EF9483C7-8B4D-4111-99A0-5374585A764A}" dt="2023-11-19T02:22:33.391" v="21734" actId="1035"/>
          <ac:spMkLst>
            <pc:docMk/>
            <pc:sldMk cId="2926323672" sldId="272"/>
            <ac:spMk id="12" creationId="{60D8B5C0-42B0-9DE9-D673-776E4AFC759D}"/>
          </ac:spMkLst>
        </pc:spChg>
        <pc:picChg chg="add mod modCrop">
          <ac:chgData name="功泰 川名" userId="e052cd390aedcac6" providerId="LiveId" clId="{EF9483C7-8B4D-4111-99A0-5374585A764A}" dt="2023-11-19T00:45:37.373" v="18465" actId="1076"/>
          <ac:picMkLst>
            <pc:docMk/>
            <pc:sldMk cId="2926323672" sldId="272"/>
            <ac:picMk id="5" creationId="{B223F363-DD86-3AA6-F0E2-29D61A3BB233}"/>
          </ac:picMkLst>
        </pc:picChg>
        <pc:picChg chg="del">
          <ac:chgData name="功泰 川名" userId="e052cd390aedcac6" providerId="LiveId" clId="{EF9483C7-8B4D-4111-99A0-5374585A764A}" dt="2023-11-19T00:29:05.620" v="18109" actId="478"/>
          <ac:picMkLst>
            <pc:docMk/>
            <pc:sldMk cId="2926323672" sldId="272"/>
            <ac:picMk id="6" creationId="{C85A2FE5-9C4B-DFC0-B115-67D1FE177E76}"/>
          </ac:picMkLst>
        </pc:picChg>
        <pc:picChg chg="add mod modCrop">
          <ac:chgData name="功泰 川名" userId="e052cd390aedcac6" providerId="LiveId" clId="{EF9483C7-8B4D-4111-99A0-5374585A764A}" dt="2023-11-19T00:38:31.265" v="18192" actId="1036"/>
          <ac:picMkLst>
            <pc:docMk/>
            <pc:sldMk cId="2926323672" sldId="272"/>
            <ac:picMk id="14" creationId="{06EB8C81-A470-DBA2-6329-EC3A4FDD1B4E}"/>
          </ac:picMkLst>
        </pc:picChg>
        <pc:picChg chg="del">
          <ac:chgData name="功泰 川名" userId="e052cd390aedcac6" providerId="LiveId" clId="{EF9483C7-8B4D-4111-99A0-5374585A764A}" dt="2023-11-19T00:29:05.620" v="18109" actId="478"/>
          <ac:picMkLst>
            <pc:docMk/>
            <pc:sldMk cId="2926323672" sldId="272"/>
            <ac:picMk id="1026" creationId="{37B12B67-9B72-36B6-61B6-5621605B8506}"/>
          </ac:picMkLst>
        </pc:picChg>
        <pc:picChg chg="add mod">
          <ac:chgData name="功泰 川名" userId="e052cd390aedcac6" providerId="LiveId" clId="{EF9483C7-8B4D-4111-99A0-5374585A764A}" dt="2023-11-19T00:38:23.098" v="18185" actId="1076"/>
          <ac:picMkLst>
            <pc:docMk/>
            <pc:sldMk cId="2926323672" sldId="272"/>
            <ac:picMk id="3074" creationId="{AB1588F4-E33A-DC04-9225-5E5433BF4EE7}"/>
          </ac:picMkLst>
        </pc:picChg>
      </pc:sldChg>
      <pc:sldChg chg="addSp delSp modSp add mod">
        <pc:chgData name="功泰 川名" userId="e052cd390aedcac6" providerId="LiveId" clId="{EF9483C7-8B4D-4111-99A0-5374585A764A}" dt="2023-11-19T01:05:42.092" v="19295" actId="1038"/>
        <pc:sldMkLst>
          <pc:docMk/>
          <pc:sldMk cId="2287976389" sldId="273"/>
        </pc:sldMkLst>
        <pc:spChg chg="mod">
          <ac:chgData name="功泰 川名" userId="e052cd390aedcac6" providerId="LiveId" clId="{EF9483C7-8B4D-4111-99A0-5374585A764A}" dt="2023-11-19T00:47:42.026" v="18529" actId="20577"/>
          <ac:spMkLst>
            <pc:docMk/>
            <pc:sldMk cId="2287976389" sldId="273"/>
            <ac:spMk id="2" creationId="{7EF05C59-BE09-9600-5A02-E9ADD714C216}"/>
          </ac:spMkLst>
        </pc:spChg>
        <pc:spChg chg="del">
          <ac:chgData name="功泰 川名" userId="e052cd390aedcac6" providerId="LiveId" clId="{EF9483C7-8B4D-4111-99A0-5374585A764A}" dt="2023-11-19T00:47:45.893" v="18530" actId="478"/>
          <ac:spMkLst>
            <pc:docMk/>
            <pc:sldMk cId="2287976389" sldId="273"/>
            <ac:spMk id="4" creationId="{3A867FAA-D31F-1F24-181F-9E9C23B1D5CF}"/>
          </ac:spMkLst>
        </pc:spChg>
        <pc:spChg chg="del">
          <ac:chgData name="功泰 川名" userId="e052cd390aedcac6" providerId="LiveId" clId="{EF9483C7-8B4D-4111-99A0-5374585A764A}" dt="2023-11-19T00:47:45.893" v="18530" actId="478"/>
          <ac:spMkLst>
            <pc:docMk/>
            <pc:sldMk cId="2287976389" sldId="273"/>
            <ac:spMk id="7" creationId="{1DE55FC6-F594-ABB2-1FB9-B8459EC0050C}"/>
          </ac:spMkLst>
        </pc:spChg>
        <pc:spChg chg="del">
          <ac:chgData name="功泰 川名" userId="e052cd390aedcac6" providerId="LiveId" clId="{EF9483C7-8B4D-4111-99A0-5374585A764A}" dt="2023-11-19T00:47:45.893" v="18530" actId="478"/>
          <ac:spMkLst>
            <pc:docMk/>
            <pc:sldMk cId="2287976389" sldId="273"/>
            <ac:spMk id="8" creationId="{CD7085CB-7044-EFB9-6516-8582F1007BFF}"/>
          </ac:spMkLst>
        </pc:spChg>
        <pc:spChg chg="add mod">
          <ac:chgData name="功泰 川名" userId="e052cd390aedcac6" providerId="LiveId" clId="{EF9483C7-8B4D-4111-99A0-5374585A764A}" dt="2023-11-19T01:05:42.092" v="19295" actId="1038"/>
          <ac:spMkLst>
            <pc:docMk/>
            <pc:sldMk cId="2287976389" sldId="273"/>
            <ac:spMk id="12" creationId="{19A2CE65-C331-2993-68D3-D9BB2CB873E3}"/>
          </ac:spMkLst>
        </pc:spChg>
        <pc:spChg chg="add mod">
          <ac:chgData name="功泰 川名" userId="e052cd390aedcac6" providerId="LiveId" clId="{EF9483C7-8B4D-4111-99A0-5374585A764A}" dt="2023-11-19T01:05:42.092" v="19295" actId="1038"/>
          <ac:spMkLst>
            <pc:docMk/>
            <pc:sldMk cId="2287976389" sldId="273"/>
            <ac:spMk id="13" creationId="{0F9933AC-6952-AD29-302A-089654F9931B}"/>
          </ac:spMkLst>
        </pc:spChg>
        <pc:spChg chg="add del mod">
          <ac:chgData name="功泰 川名" userId="e052cd390aedcac6" providerId="LiveId" clId="{EF9483C7-8B4D-4111-99A0-5374585A764A}" dt="2023-11-19T00:55:43.410" v="18760" actId="478"/>
          <ac:spMkLst>
            <pc:docMk/>
            <pc:sldMk cId="2287976389" sldId="273"/>
            <ac:spMk id="14" creationId="{90C79E9A-E55E-FEE6-26DE-B85529C9581D}"/>
          </ac:spMkLst>
        </pc:spChg>
        <pc:spChg chg="add mod">
          <ac:chgData name="功泰 川名" userId="e052cd390aedcac6" providerId="LiveId" clId="{EF9483C7-8B4D-4111-99A0-5374585A764A}" dt="2023-11-19T01:05:42.092" v="19295" actId="1038"/>
          <ac:spMkLst>
            <pc:docMk/>
            <pc:sldMk cId="2287976389" sldId="273"/>
            <ac:spMk id="15" creationId="{D6032F4F-F55F-A4BD-2D69-DC3819B3D842}"/>
          </ac:spMkLst>
        </pc:spChg>
        <pc:spChg chg="add del mod">
          <ac:chgData name="功泰 川名" userId="e052cd390aedcac6" providerId="LiveId" clId="{EF9483C7-8B4D-4111-99A0-5374585A764A}" dt="2023-11-19T01:01:39.664" v="19155" actId="478"/>
          <ac:spMkLst>
            <pc:docMk/>
            <pc:sldMk cId="2287976389" sldId="273"/>
            <ac:spMk id="18" creationId="{82C3EB33-C78F-2838-0225-5236EB71DCA2}"/>
          </ac:spMkLst>
        </pc:spChg>
        <pc:picChg chg="add del mod modCrop">
          <ac:chgData name="功泰 川名" userId="e052cd390aedcac6" providerId="LiveId" clId="{EF9483C7-8B4D-4111-99A0-5374585A764A}" dt="2023-11-19T00:52:01.311" v="18570" actId="478"/>
          <ac:picMkLst>
            <pc:docMk/>
            <pc:sldMk cId="2287976389" sldId="273"/>
            <ac:picMk id="5" creationId="{471ED7A8-5319-B058-06A7-9DE17D3BE822}"/>
          </ac:picMkLst>
        </pc:picChg>
        <pc:picChg chg="del">
          <ac:chgData name="功泰 川名" userId="e052cd390aedcac6" providerId="LiveId" clId="{EF9483C7-8B4D-4111-99A0-5374585A764A}" dt="2023-11-19T00:47:45.893" v="18530" actId="478"/>
          <ac:picMkLst>
            <pc:docMk/>
            <pc:sldMk cId="2287976389" sldId="273"/>
            <ac:picMk id="6" creationId="{C85A2FE5-9C4B-DFC0-B115-67D1FE177E76}"/>
          </ac:picMkLst>
        </pc:picChg>
        <pc:picChg chg="add mod modCrop">
          <ac:chgData name="功泰 川名" userId="e052cd390aedcac6" providerId="LiveId" clId="{EF9483C7-8B4D-4111-99A0-5374585A764A}" dt="2023-11-19T01:05:42.092" v="19295" actId="1038"/>
          <ac:picMkLst>
            <pc:docMk/>
            <pc:sldMk cId="2287976389" sldId="273"/>
            <ac:picMk id="10" creationId="{02645E64-C08A-9F77-8779-64950D7B9F46}"/>
          </ac:picMkLst>
        </pc:picChg>
        <pc:picChg chg="add mod modCrop">
          <ac:chgData name="功泰 川名" userId="e052cd390aedcac6" providerId="LiveId" clId="{EF9483C7-8B4D-4111-99A0-5374585A764A}" dt="2023-11-19T01:05:42.092" v="19295" actId="1038"/>
          <ac:picMkLst>
            <pc:docMk/>
            <pc:sldMk cId="2287976389" sldId="273"/>
            <ac:picMk id="17" creationId="{C7903892-3669-427C-991F-39F53ACF7FE2}"/>
          </ac:picMkLst>
        </pc:picChg>
        <pc:picChg chg="del">
          <ac:chgData name="功泰 川名" userId="e052cd390aedcac6" providerId="LiveId" clId="{EF9483C7-8B4D-4111-99A0-5374585A764A}" dt="2023-11-19T00:47:45.893" v="18530" actId="478"/>
          <ac:picMkLst>
            <pc:docMk/>
            <pc:sldMk cId="2287976389" sldId="273"/>
            <ac:picMk id="1026" creationId="{37B12B67-9B72-36B6-61B6-5621605B8506}"/>
          </ac:picMkLst>
        </pc:picChg>
      </pc:sldChg>
      <pc:sldChg chg="addSp delSp modSp add mod ord">
        <pc:chgData name="功泰 川名" userId="e052cd390aedcac6" providerId="LiveId" clId="{EF9483C7-8B4D-4111-99A0-5374585A764A}" dt="2023-11-19T12:31:32.262" v="25891" actId="20577"/>
        <pc:sldMkLst>
          <pc:docMk/>
          <pc:sldMk cId="1256411932" sldId="274"/>
        </pc:sldMkLst>
        <pc:spChg chg="mod">
          <ac:chgData name="功泰 川名" userId="e052cd390aedcac6" providerId="LiveId" clId="{EF9483C7-8B4D-4111-99A0-5374585A764A}" dt="2023-11-19T12:21:11.813" v="25795" actId="20577"/>
          <ac:spMkLst>
            <pc:docMk/>
            <pc:sldMk cId="1256411932" sldId="274"/>
            <ac:spMk id="2" creationId="{7EF05C59-BE09-9600-5A02-E9ADD714C216}"/>
          </ac:spMkLst>
        </pc:spChg>
        <pc:spChg chg="add mod">
          <ac:chgData name="功泰 川名" userId="e052cd390aedcac6" providerId="LiveId" clId="{EF9483C7-8B4D-4111-99A0-5374585A764A}" dt="2023-11-19T01:49:28.556" v="20650" actId="1076"/>
          <ac:spMkLst>
            <pc:docMk/>
            <pc:sldMk cId="1256411932" sldId="274"/>
            <ac:spMk id="7" creationId="{CFBAE0EF-F6FC-9558-BF45-A66A0DE66E55}"/>
          </ac:spMkLst>
        </pc:spChg>
        <pc:spChg chg="add mod">
          <ac:chgData name="功泰 川名" userId="e052cd390aedcac6" providerId="LiveId" clId="{EF9483C7-8B4D-4111-99A0-5374585A764A}" dt="2023-11-19T01:48:17.691" v="20574" actId="1038"/>
          <ac:spMkLst>
            <pc:docMk/>
            <pc:sldMk cId="1256411932" sldId="274"/>
            <ac:spMk id="8" creationId="{5FE831E0-5FAE-9CB8-68B9-E8B872ABD248}"/>
          </ac:spMkLst>
        </pc:spChg>
        <pc:spChg chg="add mod">
          <ac:chgData name="功泰 川名" userId="e052cd390aedcac6" providerId="LiveId" clId="{EF9483C7-8B4D-4111-99A0-5374585A764A}" dt="2023-11-19T01:48:35.427" v="20591" actId="1038"/>
          <ac:spMkLst>
            <pc:docMk/>
            <pc:sldMk cId="1256411932" sldId="274"/>
            <ac:spMk id="9" creationId="{5E1FC246-3553-407E-1B92-25000E56D484}"/>
          </ac:spMkLst>
        </pc:spChg>
        <pc:spChg chg="add del mod">
          <ac:chgData name="功泰 川名" userId="e052cd390aedcac6" providerId="LiveId" clId="{EF9483C7-8B4D-4111-99A0-5374585A764A}" dt="2023-11-19T01:48:04.693" v="20485" actId="478"/>
          <ac:spMkLst>
            <pc:docMk/>
            <pc:sldMk cId="1256411932" sldId="274"/>
            <ac:spMk id="11" creationId="{678B2F2E-2BF3-0C24-E17C-A3373A3C24A5}"/>
          </ac:spMkLst>
        </pc:spChg>
        <pc:spChg chg="del">
          <ac:chgData name="功泰 川名" userId="e052cd390aedcac6" providerId="LiveId" clId="{EF9483C7-8B4D-4111-99A0-5374585A764A}" dt="2023-11-19T01:08:51.664" v="19325" actId="478"/>
          <ac:spMkLst>
            <pc:docMk/>
            <pc:sldMk cId="1256411932" sldId="274"/>
            <ac:spMk id="12" creationId="{19A2CE65-C331-2993-68D3-D9BB2CB873E3}"/>
          </ac:spMkLst>
        </pc:spChg>
        <pc:spChg chg="del">
          <ac:chgData name="功泰 川名" userId="e052cd390aedcac6" providerId="LiveId" clId="{EF9483C7-8B4D-4111-99A0-5374585A764A}" dt="2023-11-19T01:08:51.664" v="19325" actId="478"/>
          <ac:spMkLst>
            <pc:docMk/>
            <pc:sldMk cId="1256411932" sldId="274"/>
            <ac:spMk id="13" creationId="{0F9933AC-6952-AD29-302A-089654F9931B}"/>
          </ac:spMkLst>
        </pc:spChg>
        <pc:spChg chg="add mod">
          <ac:chgData name="功泰 川名" userId="e052cd390aedcac6" providerId="LiveId" clId="{EF9483C7-8B4D-4111-99A0-5374585A764A}" dt="2023-11-19T01:42:34.022" v="20185" actId="1036"/>
          <ac:spMkLst>
            <pc:docMk/>
            <pc:sldMk cId="1256411932" sldId="274"/>
            <ac:spMk id="14" creationId="{FFE94667-AB2A-FC8D-74FD-4A150843F50A}"/>
          </ac:spMkLst>
        </pc:spChg>
        <pc:spChg chg="del">
          <ac:chgData name="功泰 川名" userId="e052cd390aedcac6" providerId="LiveId" clId="{EF9483C7-8B4D-4111-99A0-5374585A764A}" dt="2023-11-19T01:08:51.664" v="19325" actId="478"/>
          <ac:spMkLst>
            <pc:docMk/>
            <pc:sldMk cId="1256411932" sldId="274"/>
            <ac:spMk id="15" creationId="{D6032F4F-F55F-A4BD-2D69-DC3819B3D842}"/>
          </ac:spMkLst>
        </pc:spChg>
        <pc:spChg chg="add mod">
          <ac:chgData name="功泰 川名" userId="e052cd390aedcac6" providerId="LiveId" clId="{EF9483C7-8B4D-4111-99A0-5374585A764A}" dt="2023-11-19T01:39:08.157" v="19932" actId="20577"/>
          <ac:spMkLst>
            <pc:docMk/>
            <pc:sldMk cId="1256411932" sldId="274"/>
            <ac:spMk id="16" creationId="{E1413FE2-FEF9-3A01-5D81-36585EE0317D}"/>
          </ac:spMkLst>
        </pc:spChg>
        <pc:spChg chg="add mod">
          <ac:chgData name="功泰 川名" userId="e052cd390aedcac6" providerId="LiveId" clId="{EF9483C7-8B4D-4111-99A0-5374585A764A}" dt="2023-11-19T01:50:46.356" v="20710" actId="1035"/>
          <ac:spMkLst>
            <pc:docMk/>
            <pc:sldMk cId="1256411932" sldId="274"/>
            <ac:spMk id="18" creationId="{A84D62D1-416D-F68D-5BA5-FF28A01EE36B}"/>
          </ac:spMkLst>
        </pc:spChg>
        <pc:spChg chg="add del mod">
          <ac:chgData name="功泰 川名" userId="e052cd390aedcac6" providerId="LiveId" clId="{EF9483C7-8B4D-4111-99A0-5374585A764A}" dt="2023-11-19T01:48:04.693" v="20485" actId="478"/>
          <ac:spMkLst>
            <pc:docMk/>
            <pc:sldMk cId="1256411932" sldId="274"/>
            <ac:spMk id="19" creationId="{0293D1D9-1C8A-E10B-B30A-2740D0109B05}"/>
          </ac:spMkLst>
        </pc:spChg>
        <pc:spChg chg="add mod">
          <ac:chgData name="功泰 川名" userId="e052cd390aedcac6" providerId="LiveId" clId="{EF9483C7-8B4D-4111-99A0-5374585A764A}" dt="2023-11-19T01:50:51.786" v="20715" actId="1038"/>
          <ac:spMkLst>
            <pc:docMk/>
            <pc:sldMk cId="1256411932" sldId="274"/>
            <ac:spMk id="20" creationId="{D2D9ACA2-765D-8AA8-970F-05C98E0B3D5E}"/>
          </ac:spMkLst>
        </pc:spChg>
        <pc:spChg chg="add mod">
          <ac:chgData name="功泰 川名" userId="e052cd390aedcac6" providerId="LiveId" clId="{EF9483C7-8B4D-4111-99A0-5374585A764A}" dt="2023-11-19T01:49:01.701" v="20609" actId="1037"/>
          <ac:spMkLst>
            <pc:docMk/>
            <pc:sldMk cId="1256411932" sldId="274"/>
            <ac:spMk id="23" creationId="{10E8F9E7-31AF-C6D2-0949-C6C3598ABA2E}"/>
          </ac:spMkLst>
        </pc:spChg>
        <pc:spChg chg="add mod">
          <ac:chgData name="功泰 川名" userId="e052cd390aedcac6" providerId="LiveId" clId="{EF9483C7-8B4D-4111-99A0-5374585A764A}" dt="2023-11-19T02:29:15.215" v="21861" actId="14100"/>
          <ac:spMkLst>
            <pc:docMk/>
            <pc:sldMk cId="1256411932" sldId="274"/>
            <ac:spMk id="24" creationId="{48E27AD6-8C1F-F66B-5224-5D18306D6B92}"/>
          </ac:spMkLst>
        </pc:spChg>
        <pc:spChg chg="add del mod">
          <ac:chgData name="功泰 川名" userId="e052cd390aedcac6" providerId="LiveId" clId="{EF9483C7-8B4D-4111-99A0-5374585A764A}" dt="2023-11-19T01:51:56.134" v="20802"/>
          <ac:spMkLst>
            <pc:docMk/>
            <pc:sldMk cId="1256411932" sldId="274"/>
            <ac:spMk id="25" creationId="{FAC48039-070A-455A-7E49-D89E2BDFC7BB}"/>
          </ac:spMkLst>
        </pc:spChg>
        <pc:spChg chg="add mod">
          <ac:chgData name="功泰 川名" userId="e052cd390aedcac6" providerId="LiveId" clId="{EF9483C7-8B4D-4111-99A0-5374585A764A}" dt="2023-11-19T12:31:32.262" v="25891" actId="20577"/>
          <ac:spMkLst>
            <pc:docMk/>
            <pc:sldMk cId="1256411932" sldId="274"/>
            <ac:spMk id="26" creationId="{4E85BF2C-C65C-CE47-DB85-885D9E98155D}"/>
          </ac:spMkLst>
        </pc:spChg>
        <pc:spChg chg="add mod ord">
          <ac:chgData name="功泰 川名" userId="e052cd390aedcac6" providerId="LiveId" clId="{EF9483C7-8B4D-4111-99A0-5374585A764A}" dt="2023-11-19T01:52:24.007" v="20810" actId="167"/>
          <ac:spMkLst>
            <pc:docMk/>
            <pc:sldMk cId="1256411932" sldId="274"/>
            <ac:spMk id="27" creationId="{AEFC6513-C1A0-6F0D-A172-129993BEFFD1}"/>
          </ac:spMkLst>
        </pc:spChg>
        <pc:spChg chg="add mod">
          <ac:chgData name="功泰 川名" userId="e052cd390aedcac6" providerId="LiveId" clId="{EF9483C7-8B4D-4111-99A0-5374585A764A}" dt="2023-11-19T02:18:54.736" v="21533" actId="1036"/>
          <ac:spMkLst>
            <pc:docMk/>
            <pc:sldMk cId="1256411932" sldId="274"/>
            <ac:spMk id="28" creationId="{E1D16B1B-D016-02C2-E59B-0B3BEFDC1E20}"/>
          </ac:spMkLst>
        </pc:spChg>
        <pc:spChg chg="add mod">
          <ac:chgData name="功泰 川名" userId="e052cd390aedcac6" providerId="LiveId" clId="{EF9483C7-8B4D-4111-99A0-5374585A764A}" dt="2023-11-19T02:18:35.773" v="21489" actId="1036"/>
          <ac:spMkLst>
            <pc:docMk/>
            <pc:sldMk cId="1256411932" sldId="274"/>
            <ac:spMk id="29" creationId="{E8F713BE-7B6E-A6F7-414A-6E5693AA66E1}"/>
          </ac:spMkLst>
        </pc:spChg>
        <pc:spChg chg="add mod">
          <ac:chgData name="功泰 川名" userId="e052cd390aedcac6" providerId="LiveId" clId="{EF9483C7-8B4D-4111-99A0-5374585A764A}" dt="2023-11-19T02:26:47.417" v="21822" actId="20577"/>
          <ac:spMkLst>
            <pc:docMk/>
            <pc:sldMk cId="1256411932" sldId="274"/>
            <ac:spMk id="30" creationId="{1116A53E-CF0E-56D7-5807-0A9DFD7A387D}"/>
          </ac:spMkLst>
        </pc:spChg>
        <pc:spChg chg="add mod">
          <ac:chgData name="功泰 川名" userId="e052cd390aedcac6" providerId="LiveId" clId="{EF9483C7-8B4D-4111-99A0-5374585A764A}" dt="2023-11-19T02:27:06.376" v="21834" actId="20577"/>
          <ac:spMkLst>
            <pc:docMk/>
            <pc:sldMk cId="1256411932" sldId="274"/>
            <ac:spMk id="31" creationId="{0E3E1D96-B7E2-27BE-54D4-2EF10C467500}"/>
          </ac:spMkLst>
        </pc:spChg>
        <pc:spChg chg="add mod">
          <ac:chgData name="功泰 川名" userId="e052cd390aedcac6" providerId="LiveId" clId="{EF9483C7-8B4D-4111-99A0-5374585A764A}" dt="2023-11-19T02:20:30.086" v="21683" actId="14100"/>
          <ac:spMkLst>
            <pc:docMk/>
            <pc:sldMk cId="1256411932" sldId="274"/>
            <ac:spMk id="32" creationId="{06F26523-7DD5-2758-2AB0-420DD47FA444}"/>
          </ac:spMkLst>
        </pc:spChg>
        <pc:picChg chg="del">
          <ac:chgData name="功泰 川名" userId="e052cd390aedcac6" providerId="LiveId" clId="{EF9483C7-8B4D-4111-99A0-5374585A764A}" dt="2023-11-19T01:08:51.664" v="19325" actId="478"/>
          <ac:picMkLst>
            <pc:docMk/>
            <pc:sldMk cId="1256411932" sldId="274"/>
            <ac:picMk id="10" creationId="{02645E64-C08A-9F77-8779-64950D7B9F46}"/>
          </ac:picMkLst>
        </pc:picChg>
        <pc:picChg chg="del">
          <ac:chgData name="功泰 川名" userId="e052cd390aedcac6" providerId="LiveId" clId="{EF9483C7-8B4D-4111-99A0-5374585A764A}" dt="2023-11-19T01:08:51.664" v="19325" actId="478"/>
          <ac:picMkLst>
            <pc:docMk/>
            <pc:sldMk cId="1256411932" sldId="274"/>
            <ac:picMk id="17" creationId="{C7903892-3669-427C-991F-39F53ACF7FE2}"/>
          </ac:picMkLst>
        </pc:picChg>
        <pc:picChg chg="add mod">
          <ac:chgData name="功泰 川名" userId="e052cd390aedcac6" providerId="LiveId" clId="{EF9483C7-8B4D-4111-99A0-5374585A764A}" dt="2023-11-19T01:49:01.701" v="20609" actId="1037"/>
          <ac:picMkLst>
            <pc:docMk/>
            <pc:sldMk cId="1256411932" sldId="274"/>
            <ac:picMk id="21" creationId="{DAF473A6-9B28-DFD7-5CDA-2DB3C3A9E72B}"/>
          </ac:picMkLst>
        </pc:picChg>
        <pc:picChg chg="add mod">
          <ac:chgData name="功泰 川名" userId="e052cd390aedcac6" providerId="LiveId" clId="{EF9483C7-8B4D-4111-99A0-5374585A764A}" dt="2023-11-19T01:49:01.701" v="20609" actId="1037"/>
          <ac:picMkLst>
            <pc:docMk/>
            <pc:sldMk cId="1256411932" sldId="274"/>
            <ac:picMk id="22" creationId="{F804F08E-EFC6-84CC-433F-9D1EF1DF060D}"/>
          </ac:picMkLst>
        </pc:picChg>
        <pc:picChg chg="add mod">
          <ac:chgData name="功泰 川名" userId="e052cd390aedcac6" providerId="LiveId" clId="{EF9483C7-8B4D-4111-99A0-5374585A764A}" dt="2023-11-19T01:48:17.691" v="20574" actId="1038"/>
          <ac:picMkLst>
            <pc:docMk/>
            <pc:sldMk cId="1256411932" sldId="274"/>
            <ac:picMk id="4098" creationId="{187C9A7F-CBFB-09D0-3336-39E115849045}"/>
          </ac:picMkLst>
        </pc:picChg>
        <pc:picChg chg="add mod">
          <ac:chgData name="功泰 川名" userId="e052cd390aedcac6" providerId="LiveId" clId="{EF9483C7-8B4D-4111-99A0-5374585A764A}" dt="2023-11-19T01:48:17.691" v="20574" actId="1038"/>
          <ac:picMkLst>
            <pc:docMk/>
            <pc:sldMk cId="1256411932" sldId="274"/>
            <ac:picMk id="4100" creationId="{1476FC54-F92B-2AC9-620E-A16648806AA8}"/>
          </ac:picMkLst>
        </pc:picChg>
        <pc:picChg chg="add mod">
          <ac:chgData name="功泰 川名" userId="e052cd390aedcac6" providerId="LiveId" clId="{EF9483C7-8B4D-4111-99A0-5374585A764A}" dt="2023-11-19T01:48:17.691" v="20574" actId="1038"/>
          <ac:picMkLst>
            <pc:docMk/>
            <pc:sldMk cId="1256411932" sldId="274"/>
            <ac:picMk id="4102" creationId="{AD326F6B-A103-A9BC-66CE-6058BFAC8F1D}"/>
          </ac:picMkLst>
        </pc:picChg>
        <pc:picChg chg="add mod">
          <ac:chgData name="功泰 川名" userId="e052cd390aedcac6" providerId="LiveId" clId="{EF9483C7-8B4D-4111-99A0-5374585A764A}" dt="2023-11-19T01:48:17.691" v="20574" actId="1038"/>
          <ac:picMkLst>
            <pc:docMk/>
            <pc:sldMk cId="1256411932" sldId="274"/>
            <ac:picMk id="4104" creationId="{B4F0707D-2290-CF3D-25FA-8AA6601ED133}"/>
          </ac:picMkLst>
        </pc:picChg>
        <pc:picChg chg="add del mod">
          <ac:chgData name="功泰 川名" userId="e052cd390aedcac6" providerId="LiveId" clId="{EF9483C7-8B4D-4111-99A0-5374585A764A}" dt="2023-11-19T01:33:10.305" v="19693" actId="478"/>
          <ac:picMkLst>
            <pc:docMk/>
            <pc:sldMk cId="1256411932" sldId="274"/>
            <ac:picMk id="4106" creationId="{EB647404-D403-7D3F-6CDF-7ACBBB3C5883}"/>
          </ac:picMkLst>
        </pc:picChg>
        <pc:picChg chg="add del mod">
          <ac:chgData name="功泰 川名" userId="e052cd390aedcac6" providerId="LiveId" clId="{EF9483C7-8B4D-4111-99A0-5374585A764A}" dt="2023-11-19T01:48:04.693" v="20485" actId="478"/>
          <ac:picMkLst>
            <pc:docMk/>
            <pc:sldMk cId="1256411932" sldId="274"/>
            <ac:picMk id="4108" creationId="{0541920D-BE02-13DD-5E3D-E716349DDD3E}"/>
          </ac:picMkLst>
        </pc:picChg>
        <pc:picChg chg="add del mod">
          <ac:chgData name="功泰 川名" userId="e052cd390aedcac6" providerId="LiveId" clId="{EF9483C7-8B4D-4111-99A0-5374585A764A}" dt="2023-11-19T01:48:04.693" v="20485" actId="478"/>
          <ac:picMkLst>
            <pc:docMk/>
            <pc:sldMk cId="1256411932" sldId="274"/>
            <ac:picMk id="4110" creationId="{12DCD99E-88F0-492C-BF7C-AF263E85AD7A}"/>
          </ac:picMkLst>
        </pc:picChg>
        <pc:picChg chg="add mod">
          <ac:chgData name="功泰 川名" userId="e052cd390aedcac6" providerId="LiveId" clId="{EF9483C7-8B4D-4111-99A0-5374585A764A}" dt="2023-11-19T01:44:12.079" v="20376" actId="1038"/>
          <ac:picMkLst>
            <pc:docMk/>
            <pc:sldMk cId="1256411932" sldId="274"/>
            <ac:picMk id="4112" creationId="{72EAB07D-EF65-BFCD-756C-1B81CB32EFAB}"/>
          </ac:picMkLst>
        </pc:picChg>
        <pc:cxnChg chg="add mod">
          <ac:chgData name="功泰 川名" userId="e052cd390aedcac6" providerId="LiveId" clId="{EF9483C7-8B4D-4111-99A0-5374585A764A}" dt="2023-11-19T01:22:09.704" v="19374" actId="1036"/>
          <ac:cxnSpMkLst>
            <pc:docMk/>
            <pc:sldMk cId="1256411932" sldId="274"/>
            <ac:cxnSpMk id="4" creationId="{1B71710B-0897-425D-4B7B-94DFC44E0D3F}"/>
          </ac:cxnSpMkLst>
        </pc:cxnChg>
        <pc:cxnChg chg="add mod">
          <ac:chgData name="功泰 川名" userId="e052cd390aedcac6" providerId="LiveId" clId="{EF9483C7-8B4D-4111-99A0-5374585A764A}" dt="2023-11-19T01:22:02.420" v="19362" actId="408"/>
          <ac:cxnSpMkLst>
            <pc:docMk/>
            <pc:sldMk cId="1256411932" sldId="274"/>
            <ac:cxnSpMk id="5" creationId="{FB73E6D4-BAB2-5843-E9BC-0BA2BCA2114F}"/>
          </ac:cxnSpMkLst>
        </pc:cxnChg>
      </pc:sldChg>
      <pc:sldChg chg="addSp delSp modSp add mod">
        <pc:chgData name="功泰 川名" userId="e052cd390aedcac6" providerId="LiveId" clId="{EF9483C7-8B4D-4111-99A0-5374585A764A}" dt="2023-11-19T04:05:21.454" v="23777" actId="207"/>
        <pc:sldMkLst>
          <pc:docMk/>
          <pc:sldMk cId="3284745301" sldId="275"/>
        </pc:sldMkLst>
        <pc:spChg chg="mod">
          <ac:chgData name="功泰 川名" userId="e052cd390aedcac6" providerId="LiveId" clId="{EF9483C7-8B4D-4111-99A0-5374585A764A}" dt="2023-11-19T03:53:35.623" v="23018" actId="20577"/>
          <ac:spMkLst>
            <pc:docMk/>
            <pc:sldMk cId="3284745301" sldId="275"/>
            <ac:spMk id="2" creationId="{7EF05C59-BE09-9600-5A02-E9ADD714C216}"/>
          </ac:spMkLst>
        </pc:spChg>
        <pc:spChg chg="del">
          <ac:chgData name="功泰 川名" userId="e052cd390aedcac6" providerId="LiveId" clId="{EF9483C7-8B4D-4111-99A0-5374585A764A}" dt="2023-11-19T02:35:45.982" v="22103" actId="478"/>
          <ac:spMkLst>
            <pc:docMk/>
            <pc:sldMk cId="3284745301" sldId="275"/>
            <ac:spMk id="4" creationId="{3A867FAA-D31F-1F24-181F-9E9C23B1D5CF}"/>
          </ac:spMkLst>
        </pc:spChg>
        <pc:spChg chg="add mod">
          <ac:chgData name="功泰 川名" userId="e052cd390aedcac6" providerId="LiveId" clId="{EF9483C7-8B4D-4111-99A0-5374585A764A}" dt="2023-11-19T02:39:33.658" v="22217" actId="1076"/>
          <ac:spMkLst>
            <pc:docMk/>
            <pc:sldMk cId="3284745301" sldId="275"/>
            <ac:spMk id="5" creationId="{5BDAA3D4-DE4E-3555-D199-F3543FDA8E20}"/>
          </ac:spMkLst>
        </pc:spChg>
        <pc:spChg chg="del">
          <ac:chgData name="功泰 川名" userId="e052cd390aedcac6" providerId="LiveId" clId="{EF9483C7-8B4D-4111-99A0-5374585A764A}" dt="2023-11-19T02:21:38.924" v="21720" actId="478"/>
          <ac:spMkLst>
            <pc:docMk/>
            <pc:sldMk cId="3284745301" sldId="275"/>
            <ac:spMk id="7" creationId="{1DE55FC6-F594-ABB2-1FB9-B8459EC0050C}"/>
          </ac:spMkLst>
        </pc:spChg>
        <pc:spChg chg="del">
          <ac:chgData name="功泰 川名" userId="e052cd390aedcac6" providerId="LiveId" clId="{EF9483C7-8B4D-4111-99A0-5374585A764A}" dt="2023-11-19T02:21:38.924" v="21720" actId="478"/>
          <ac:spMkLst>
            <pc:docMk/>
            <pc:sldMk cId="3284745301" sldId="275"/>
            <ac:spMk id="8" creationId="{CD7085CB-7044-EFB9-6516-8582F1007BFF}"/>
          </ac:spMkLst>
        </pc:spChg>
        <pc:spChg chg="add mod">
          <ac:chgData name="功泰 川名" userId="e052cd390aedcac6" providerId="LiveId" clId="{EF9483C7-8B4D-4111-99A0-5374585A764A}" dt="2023-11-19T02:37:36.783" v="22163" actId="1038"/>
          <ac:spMkLst>
            <pc:docMk/>
            <pc:sldMk cId="3284745301" sldId="275"/>
            <ac:spMk id="9" creationId="{B16112EE-76F7-0FAD-255E-B10880655A25}"/>
          </ac:spMkLst>
        </pc:spChg>
        <pc:spChg chg="add mod">
          <ac:chgData name="功泰 川名" userId="e052cd390aedcac6" providerId="LiveId" clId="{EF9483C7-8B4D-4111-99A0-5374585A764A}" dt="2023-11-19T02:42:57.498" v="22264" actId="1037"/>
          <ac:spMkLst>
            <pc:docMk/>
            <pc:sldMk cId="3284745301" sldId="275"/>
            <ac:spMk id="10" creationId="{FC45D34F-884B-9544-D6DB-D4A7629672EF}"/>
          </ac:spMkLst>
        </pc:spChg>
        <pc:spChg chg="add mod">
          <ac:chgData name="功泰 川名" userId="e052cd390aedcac6" providerId="LiveId" clId="{EF9483C7-8B4D-4111-99A0-5374585A764A}" dt="2023-11-19T02:42:47.461" v="22249" actId="1035"/>
          <ac:spMkLst>
            <pc:docMk/>
            <pc:sldMk cId="3284745301" sldId="275"/>
            <ac:spMk id="11" creationId="{A748E545-9506-33DC-65F8-271D4F215F2C}"/>
          </ac:spMkLst>
        </pc:spChg>
        <pc:spChg chg="add mod">
          <ac:chgData name="功泰 川名" userId="e052cd390aedcac6" providerId="LiveId" clId="{EF9483C7-8B4D-4111-99A0-5374585A764A}" dt="2023-11-19T02:54:14.402" v="22340" actId="17032"/>
          <ac:spMkLst>
            <pc:docMk/>
            <pc:sldMk cId="3284745301" sldId="275"/>
            <ac:spMk id="12" creationId="{A297D15E-1710-66DD-406C-75409B05B900}"/>
          </ac:spMkLst>
        </pc:spChg>
        <pc:spChg chg="add mod">
          <ac:chgData name="功泰 川名" userId="e052cd390aedcac6" providerId="LiveId" clId="{EF9483C7-8B4D-4111-99A0-5374585A764A}" dt="2023-11-19T02:54:16.860" v="22341" actId="17032"/>
          <ac:spMkLst>
            <pc:docMk/>
            <pc:sldMk cId="3284745301" sldId="275"/>
            <ac:spMk id="13" creationId="{5D0C4760-B2B9-3203-9571-FAC09D9ED4F1}"/>
          </ac:spMkLst>
        </pc:spChg>
        <pc:spChg chg="add mod">
          <ac:chgData name="功泰 川名" userId="e052cd390aedcac6" providerId="LiveId" clId="{EF9483C7-8B4D-4111-99A0-5374585A764A}" dt="2023-11-19T04:05:21.454" v="23777" actId="207"/>
          <ac:spMkLst>
            <pc:docMk/>
            <pc:sldMk cId="3284745301" sldId="275"/>
            <ac:spMk id="14" creationId="{2A6BC9A2-D154-BE82-6AF4-121D3A5BCF59}"/>
          </ac:spMkLst>
        </pc:spChg>
        <pc:graphicFrameChg chg="add mod modGraphic">
          <ac:chgData name="功泰 川名" userId="e052cd390aedcac6" providerId="LiveId" clId="{EF9483C7-8B4D-4111-99A0-5374585A764A}" dt="2023-11-19T02:53:46.431" v="22332"/>
          <ac:graphicFrameMkLst>
            <pc:docMk/>
            <pc:sldMk cId="3284745301" sldId="275"/>
            <ac:graphicFrameMk id="3" creationId="{3FC0A177-EC15-ED15-4B78-FA9BBF61444F}"/>
          </ac:graphicFrameMkLst>
        </pc:graphicFrameChg>
        <pc:picChg chg="del">
          <ac:chgData name="功泰 川名" userId="e052cd390aedcac6" providerId="LiveId" clId="{EF9483C7-8B4D-4111-99A0-5374585A764A}" dt="2023-11-19T02:21:38.924" v="21720" actId="478"/>
          <ac:picMkLst>
            <pc:docMk/>
            <pc:sldMk cId="3284745301" sldId="275"/>
            <ac:picMk id="6" creationId="{C85A2FE5-9C4B-DFC0-B115-67D1FE177E76}"/>
          </ac:picMkLst>
        </pc:picChg>
        <pc:picChg chg="del">
          <ac:chgData name="功泰 川名" userId="e052cd390aedcac6" providerId="LiveId" clId="{EF9483C7-8B4D-4111-99A0-5374585A764A}" dt="2023-11-19T02:21:38.924" v="21720" actId="478"/>
          <ac:picMkLst>
            <pc:docMk/>
            <pc:sldMk cId="3284745301" sldId="275"/>
            <ac:picMk id="1026" creationId="{37B12B67-9B72-36B6-61B6-5621605B8506}"/>
          </ac:picMkLst>
        </pc:picChg>
        <pc:picChg chg="add del mod">
          <ac:chgData name="功泰 川名" userId="e052cd390aedcac6" providerId="LiveId" clId="{EF9483C7-8B4D-4111-99A0-5374585A764A}" dt="2023-11-19T02:52:02.554" v="22319" actId="478"/>
          <ac:picMkLst>
            <pc:docMk/>
            <pc:sldMk cId="3284745301" sldId="275"/>
            <ac:picMk id="6146" creationId="{AC210954-B0C3-9A18-15E0-8C2CDBD91BFF}"/>
          </ac:picMkLst>
        </pc:picChg>
        <pc:picChg chg="add del mod">
          <ac:chgData name="功泰 川名" userId="e052cd390aedcac6" providerId="LiveId" clId="{EF9483C7-8B4D-4111-99A0-5374585A764A}" dt="2023-11-19T02:53:22.565" v="22325" actId="478"/>
          <ac:picMkLst>
            <pc:docMk/>
            <pc:sldMk cId="3284745301" sldId="275"/>
            <ac:picMk id="6148" creationId="{69BF749F-D415-6EA3-ECFD-71C9C86C1959}"/>
          </ac:picMkLst>
        </pc:picChg>
        <pc:picChg chg="add mod">
          <ac:chgData name="功泰 川名" userId="e052cd390aedcac6" providerId="LiveId" clId="{EF9483C7-8B4D-4111-99A0-5374585A764A}" dt="2023-11-19T02:56:14.358" v="22378" actId="1076"/>
          <ac:picMkLst>
            <pc:docMk/>
            <pc:sldMk cId="3284745301" sldId="275"/>
            <ac:picMk id="6150" creationId="{444640C6-58AB-73E2-50BC-474B5E044926}"/>
          </ac:picMkLst>
        </pc:picChg>
        <pc:picChg chg="add mod">
          <ac:chgData name="功泰 川名" userId="e052cd390aedcac6" providerId="LiveId" clId="{EF9483C7-8B4D-4111-99A0-5374585A764A}" dt="2023-11-19T02:56:16.062" v="22379" actId="1076"/>
          <ac:picMkLst>
            <pc:docMk/>
            <pc:sldMk cId="3284745301" sldId="275"/>
            <ac:picMk id="6152" creationId="{FAD6A847-B2AF-FF7F-D84D-89ACB4B531B6}"/>
          </ac:picMkLst>
        </pc:picChg>
        <pc:picChg chg="add mod">
          <ac:chgData name="功泰 川名" userId="e052cd390aedcac6" providerId="LiveId" clId="{EF9483C7-8B4D-4111-99A0-5374585A764A}" dt="2023-11-19T02:56:24.480" v="22382" actId="14100"/>
          <ac:picMkLst>
            <pc:docMk/>
            <pc:sldMk cId="3284745301" sldId="275"/>
            <ac:picMk id="6154" creationId="{5E71C9E2-D2CF-5DDD-DD6E-FA2D67D962FC}"/>
          </ac:picMkLst>
        </pc:picChg>
        <pc:picChg chg="add mod">
          <ac:chgData name="功泰 川名" userId="e052cd390aedcac6" providerId="LiveId" clId="{EF9483C7-8B4D-4111-99A0-5374585A764A}" dt="2023-11-19T02:56:29.021" v="22384" actId="1076"/>
          <ac:picMkLst>
            <pc:docMk/>
            <pc:sldMk cId="3284745301" sldId="275"/>
            <ac:picMk id="6156" creationId="{75A71AB0-8225-3B7C-6231-21700363C2E0}"/>
          </ac:picMkLst>
        </pc:picChg>
      </pc:sldChg>
      <pc:sldChg chg="addSp delSp modSp add mod ord">
        <pc:chgData name="功泰 川名" userId="e052cd390aedcac6" providerId="LiveId" clId="{EF9483C7-8B4D-4111-99A0-5374585A764A}" dt="2023-11-19T12:26:01.464" v="25886" actId="478"/>
        <pc:sldMkLst>
          <pc:docMk/>
          <pc:sldMk cId="1414323459" sldId="276"/>
        </pc:sldMkLst>
        <pc:spChg chg="mod">
          <ac:chgData name="功泰 川名" userId="e052cd390aedcac6" providerId="LiveId" clId="{EF9483C7-8B4D-4111-99A0-5374585A764A}" dt="2023-11-19T12:21:29.370" v="25817" actId="20577"/>
          <ac:spMkLst>
            <pc:docMk/>
            <pc:sldMk cId="1414323459" sldId="276"/>
            <ac:spMk id="2" creationId="{7EF05C59-BE09-9600-5A02-E9ADD714C216}"/>
          </ac:spMkLst>
        </pc:spChg>
        <pc:spChg chg="del">
          <ac:chgData name="功泰 川名" userId="e052cd390aedcac6" providerId="LiveId" clId="{EF9483C7-8B4D-4111-99A0-5374585A764A}" dt="2023-11-19T03:53:04.833" v="23016" actId="478"/>
          <ac:spMkLst>
            <pc:docMk/>
            <pc:sldMk cId="1414323459" sldId="276"/>
            <ac:spMk id="5" creationId="{5BDAA3D4-DE4E-3555-D199-F3543FDA8E20}"/>
          </ac:spMkLst>
        </pc:spChg>
        <pc:spChg chg="add mod">
          <ac:chgData name="功泰 川名" userId="e052cd390aedcac6" providerId="LiveId" clId="{EF9483C7-8B4D-4111-99A0-5374585A764A}" dt="2023-11-19T04:13:20.685" v="24444" actId="1037"/>
          <ac:spMkLst>
            <pc:docMk/>
            <pc:sldMk cId="1414323459" sldId="276"/>
            <ac:spMk id="6" creationId="{3ED7F058-2181-C929-7435-4892F177FCBC}"/>
          </ac:spMkLst>
        </pc:spChg>
        <pc:spChg chg="add mod">
          <ac:chgData name="功泰 川名" userId="e052cd390aedcac6" providerId="LiveId" clId="{EF9483C7-8B4D-4111-99A0-5374585A764A}" dt="2023-11-19T04:13:20.685" v="24444" actId="1037"/>
          <ac:spMkLst>
            <pc:docMk/>
            <pc:sldMk cId="1414323459" sldId="276"/>
            <ac:spMk id="7" creationId="{103A369C-2658-8F5A-77F8-524D69CF1FB1}"/>
          </ac:spMkLst>
        </pc:spChg>
        <pc:spChg chg="add mod">
          <ac:chgData name="功泰 川名" userId="e052cd390aedcac6" providerId="LiveId" clId="{EF9483C7-8B4D-4111-99A0-5374585A764A}" dt="2023-11-19T04:41:39.603" v="25355" actId="14100"/>
          <ac:spMkLst>
            <pc:docMk/>
            <pc:sldMk cId="1414323459" sldId="276"/>
            <ac:spMk id="8" creationId="{212EB54F-34F1-EB3D-3F58-AE9864C29D01}"/>
          </ac:spMkLst>
        </pc:spChg>
        <pc:spChg chg="del">
          <ac:chgData name="功泰 川名" userId="e052cd390aedcac6" providerId="LiveId" clId="{EF9483C7-8B4D-4111-99A0-5374585A764A}" dt="2023-11-19T03:53:04.833" v="23016" actId="478"/>
          <ac:spMkLst>
            <pc:docMk/>
            <pc:sldMk cId="1414323459" sldId="276"/>
            <ac:spMk id="9" creationId="{B16112EE-76F7-0FAD-255E-B10880655A25}"/>
          </ac:spMkLst>
        </pc:spChg>
        <pc:spChg chg="del">
          <ac:chgData name="功泰 川名" userId="e052cd390aedcac6" providerId="LiveId" clId="{EF9483C7-8B4D-4111-99A0-5374585A764A}" dt="2023-11-19T03:53:04.833" v="23016" actId="478"/>
          <ac:spMkLst>
            <pc:docMk/>
            <pc:sldMk cId="1414323459" sldId="276"/>
            <ac:spMk id="10" creationId="{FC45D34F-884B-9544-D6DB-D4A7629672EF}"/>
          </ac:spMkLst>
        </pc:spChg>
        <pc:spChg chg="del">
          <ac:chgData name="功泰 川名" userId="e052cd390aedcac6" providerId="LiveId" clId="{EF9483C7-8B4D-4111-99A0-5374585A764A}" dt="2023-11-19T03:53:04.833" v="23016" actId="478"/>
          <ac:spMkLst>
            <pc:docMk/>
            <pc:sldMk cId="1414323459" sldId="276"/>
            <ac:spMk id="11" creationId="{A748E545-9506-33DC-65F8-271D4F215F2C}"/>
          </ac:spMkLst>
        </pc:spChg>
        <pc:spChg chg="del">
          <ac:chgData name="功泰 川名" userId="e052cd390aedcac6" providerId="LiveId" clId="{EF9483C7-8B4D-4111-99A0-5374585A764A}" dt="2023-11-19T03:53:04.833" v="23016" actId="478"/>
          <ac:spMkLst>
            <pc:docMk/>
            <pc:sldMk cId="1414323459" sldId="276"/>
            <ac:spMk id="12" creationId="{A297D15E-1710-66DD-406C-75409B05B900}"/>
          </ac:spMkLst>
        </pc:spChg>
        <pc:spChg chg="del">
          <ac:chgData name="功泰 川名" userId="e052cd390aedcac6" providerId="LiveId" clId="{EF9483C7-8B4D-4111-99A0-5374585A764A}" dt="2023-11-19T03:53:04.833" v="23016" actId="478"/>
          <ac:spMkLst>
            <pc:docMk/>
            <pc:sldMk cId="1414323459" sldId="276"/>
            <ac:spMk id="13" creationId="{5D0C4760-B2B9-3203-9571-FAC09D9ED4F1}"/>
          </ac:spMkLst>
        </pc:spChg>
        <pc:spChg chg="del mod">
          <ac:chgData name="功泰 川名" userId="e052cd390aedcac6" providerId="LiveId" clId="{EF9483C7-8B4D-4111-99A0-5374585A764A}" dt="2023-11-19T12:26:01.464" v="25886" actId="478"/>
          <ac:spMkLst>
            <pc:docMk/>
            <pc:sldMk cId="1414323459" sldId="276"/>
            <ac:spMk id="14" creationId="{2A6BC9A2-D154-BE82-6AF4-121D3A5BCF59}"/>
          </ac:spMkLst>
        </pc:spChg>
        <pc:spChg chg="add mod">
          <ac:chgData name="功泰 川名" userId="e052cd390aedcac6" providerId="LiveId" clId="{EF9483C7-8B4D-4111-99A0-5374585A764A}" dt="2023-11-19T04:13:20.685" v="24444" actId="1037"/>
          <ac:spMkLst>
            <pc:docMk/>
            <pc:sldMk cId="1414323459" sldId="276"/>
            <ac:spMk id="15" creationId="{73DB50BC-AB7F-CDB4-97BF-33F0A562662C}"/>
          </ac:spMkLst>
        </pc:spChg>
        <pc:spChg chg="add mod">
          <ac:chgData name="功泰 川名" userId="e052cd390aedcac6" providerId="LiveId" clId="{EF9483C7-8B4D-4111-99A0-5374585A764A}" dt="2023-11-19T04:13:20.685" v="24444" actId="1037"/>
          <ac:spMkLst>
            <pc:docMk/>
            <pc:sldMk cId="1414323459" sldId="276"/>
            <ac:spMk id="16" creationId="{FC98CEAA-13F9-AAE5-B35A-415AD7D3743F}"/>
          </ac:spMkLst>
        </pc:spChg>
        <pc:spChg chg="add mod">
          <ac:chgData name="功泰 川名" userId="e052cd390aedcac6" providerId="LiveId" clId="{EF9483C7-8B4D-4111-99A0-5374585A764A}" dt="2023-11-19T04:41:50.334" v="25361" actId="20577"/>
          <ac:spMkLst>
            <pc:docMk/>
            <pc:sldMk cId="1414323459" sldId="276"/>
            <ac:spMk id="17" creationId="{C733183C-EF4D-C69F-CBA3-8CAFC669D394}"/>
          </ac:spMkLst>
        </pc:spChg>
        <pc:spChg chg="add mod">
          <ac:chgData name="功泰 川名" userId="e052cd390aedcac6" providerId="LiveId" clId="{EF9483C7-8B4D-4111-99A0-5374585A764A}" dt="2023-11-19T04:14:04.284" v="24564" actId="1037"/>
          <ac:spMkLst>
            <pc:docMk/>
            <pc:sldMk cId="1414323459" sldId="276"/>
            <ac:spMk id="18" creationId="{AB0C6C63-3613-8ED3-4ACC-141A7090FE80}"/>
          </ac:spMkLst>
        </pc:spChg>
        <pc:spChg chg="add mod">
          <ac:chgData name="功泰 川名" userId="e052cd390aedcac6" providerId="LiveId" clId="{EF9483C7-8B4D-4111-99A0-5374585A764A}" dt="2023-11-19T04:14:04.284" v="24564" actId="1037"/>
          <ac:spMkLst>
            <pc:docMk/>
            <pc:sldMk cId="1414323459" sldId="276"/>
            <ac:spMk id="19" creationId="{B0D90774-D6DE-42B3-3759-B0AB3590B4BA}"/>
          </ac:spMkLst>
        </pc:spChg>
        <pc:spChg chg="add mod">
          <ac:chgData name="功泰 川名" userId="e052cd390aedcac6" providerId="LiveId" clId="{EF9483C7-8B4D-4111-99A0-5374585A764A}" dt="2023-11-19T04:13:58.626" v="24548" actId="1038"/>
          <ac:spMkLst>
            <pc:docMk/>
            <pc:sldMk cId="1414323459" sldId="276"/>
            <ac:spMk id="20" creationId="{9E3D1079-945E-F876-0651-58F52F666EF9}"/>
          </ac:spMkLst>
        </pc:spChg>
        <pc:spChg chg="add mod">
          <ac:chgData name="功泰 川名" userId="e052cd390aedcac6" providerId="LiveId" clId="{EF9483C7-8B4D-4111-99A0-5374585A764A}" dt="2023-11-19T04:15:15.625" v="24586" actId="207"/>
          <ac:spMkLst>
            <pc:docMk/>
            <pc:sldMk cId="1414323459" sldId="276"/>
            <ac:spMk id="21" creationId="{D613164D-0C9A-2868-2FFF-E93A2ACF7F70}"/>
          </ac:spMkLst>
        </pc:spChg>
        <pc:spChg chg="add mod">
          <ac:chgData name="功泰 川名" userId="e052cd390aedcac6" providerId="LiveId" clId="{EF9483C7-8B4D-4111-99A0-5374585A764A}" dt="2023-11-19T04:15:17.643" v="24587" actId="207"/>
          <ac:spMkLst>
            <pc:docMk/>
            <pc:sldMk cId="1414323459" sldId="276"/>
            <ac:spMk id="22" creationId="{080AF508-712F-C9FB-CB78-37A557123611}"/>
          </ac:spMkLst>
        </pc:spChg>
        <pc:spChg chg="add mod">
          <ac:chgData name="功泰 川名" userId="e052cd390aedcac6" providerId="LiveId" clId="{EF9483C7-8B4D-4111-99A0-5374585A764A}" dt="2023-11-19T04:17:22.273" v="24655" actId="207"/>
          <ac:spMkLst>
            <pc:docMk/>
            <pc:sldMk cId="1414323459" sldId="276"/>
            <ac:spMk id="23" creationId="{1CFC640B-0012-2C52-A5BF-828CB0A6DD05}"/>
          </ac:spMkLst>
        </pc:spChg>
        <pc:spChg chg="add mod">
          <ac:chgData name="功泰 川名" userId="e052cd390aedcac6" providerId="LiveId" clId="{EF9483C7-8B4D-4111-99A0-5374585A764A}" dt="2023-11-19T04:18:32.275" v="24697" actId="1076"/>
          <ac:spMkLst>
            <pc:docMk/>
            <pc:sldMk cId="1414323459" sldId="276"/>
            <ac:spMk id="24" creationId="{45AB0083-1B39-E707-4B76-726423483E34}"/>
          </ac:spMkLst>
        </pc:spChg>
        <pc:spChg chg="add mod">
          <ac:chgData name="功泰 川名" userId="e052cd390aedcac6" providerId="LiveId" clId="{EF9483C7-8B4D-4111-99A0-5374585A764A}" dt="2023-11-19T04:18:35.106" v="24698" actId="1076"/>
          <ac:spMkLst>
            <pc:docMk/>
            <pc:sldMk cId="1414323459" sldId="276"/>
            <ac:spMk id="25" creationId="{D7F3AF8F-54A5-0B57-2A35-D49CBC39A08B}"/>
          </ac:spMkLst>
        </pc:spChg>
        <pc:graphicFrameChg chg="del">
          <ac:chgData name="功泰 川名" userId="e052cd390aedcac6" providerId="LiveId" clId="{EF9483C7-8B4D-4111-99A0-5374585A764A}" dt="2023-11-19T03:53:04.833" v="23016" actId="478"/>
          <ac:graphicFrameMkLst>
            <pc:docMk/>
            <pc:sldMk cId="1414323459" sldId="276"/>
            <ac:graphicFrameMk id="3" creationId="{3FC0A177-EC15-ED15-4B78-FA9BBF61444F}"/>
          </ac:graphicFrameMkLst>
        </pc:graphicFrameChg>
        <pc:graphicFrameChg chg="add mod modGraphic">
          <ac:chgData name="功泰 川名" userId="e052cd390aedcac6" providerId="LiveId" clId="{EF9483C7-8B4D-4111-99A0-5374585A764A}" dt="2023-11-19T04:13:20.685" v="24444" actId="1037"/>
          <ac:graphicFrameMkLst>
            <pc:docMk/>
            <pc:sldMk cId="1414323459" sldId="276"/>
            <ac:graphicFrameMk id="4" creationId="{CC7EEDBB-73A5-FC92-FDC0-30800FF89DD0}"/>
          </ac:graphicFrameMkLst>
        </pc:graphicFrameChg>
        <pc:picChg chg="del">
          <ac:chgData name="功泰 川名" userId="e052cd390aedcac6" providerId="LiveId" clId="{EF9483C7-8B4D-4111-99A0-5374585A764A}" dt="2023-11-19T03:53:04.833" v="23016" actId="478"/>
          <ac:picMkLst>
            <pc:docMk/>
            <pc:sldMk cId="1414323459" sldId="276"/>
            <ac:picMk id="6150" creationId="{444640C6-58AB-73E2-50BC-474B5E044926}"/>
          </ac:picMkLst>
        </pc:picChg>
        <pc:picChg chg="del">
          <ac:chgData name="功泰 川名" userId="e052cd390aedcac6" providerId="LiveId" clId="{EF9483C7-8B4D-4111-99A0-5374585A764A}" dt="2023-11-19T03:53:04.833" v="23016" actId="478"/>
          <ac:picMkLst>
            <pc:docMk/>
            <pc:sldMk cId="1414323459" sldId="276"/>
            <ac:picMk id="6152" creationId="{FAD6A847-B2AF-FF7F-D84D-89ACB4B531B6}"/>
          </ac:picMkLst>
        </pc:picChg>
        <pc:picChg chg="del">
          <ac:chgData name="功泰 川名" userId="e052cd390aedcac6" providerId="LiveId" clId="{EF9483C7-8B4D-4111-99A0-5374585A764A}" dt="2023-11-19T03:53:04.833" v="23016" actId="478"/>
          <ac:picMkLst>
            <pc:docMk/>
            <pc:sldMk cId="1414323459" sldId="276"/>
            <ac:picMk id="6154" creationId="{5E71C9E2-D2CF-5DDD-DD6E-FA2D67D962FC}"/>
          </ac:picMkLst>
        </pc:picChg>
        <pc:picChg chg="del">
          <ac:chgData name="功泰 川名" userId="e052cd390aedcac6" providerId="LiveId" clId="{EF9483C7-8B4D-4111-99A0-5374585A764A}" dt="2023-11-19T03:53:04.833" v="23016" actId="478"/>
          <ac:picMkLst>
            <pc:docMk/>
            <pc:sldMk cId="1414323459" sldId="276"/>
            <ac:picMk id="6156" creationId="{75A71AB0-8225-3B7C-6231-21700363C2E0}"/>
          </ac:picMkLst>
        </pc:picChg>
        <pc:cxnChg chg="add del">
          <ac:chgData name="功泰 川名" userId="e052cd390aedcac6" providerId="LiveId" clId="{EF9483C7-8B4D-4111-99A0-5374585A764A}" dt="2023-11-19T04:40:46.339" v="25335" actId="478"/>
          <ac:cxnSpMkLst>
            <pc:docMk/>
            <pc:sldMk cId="1414323459" sldId="276"/>
            <ac:cxnSpMk id="27" creationId="{D840EE41-9382-7A71-8862-FF3EEA30AA1B}"/>
          </ac:cxnSpMkLst>
        </pc:cxnChg>
      </pc:sldChg>
      <pc:sldChg chg="addSp delSp modSp add mod ord">
        <pc:chgData name="功泰 川名" userId="e052cd390aedcac6" providerId="LiveId" clId="{EF9483C7-8B4D-4111-99A0-5374585A764A}" dt="2023-11-19T04:41:09.699" v="25345" actId="1035"/>
        <pc:sldMkLst>
          <pc:docMk/>
          <pc:sldMk cId="3229052319" sldId="277"/>
        </pc:sldMkLst>
        <pc:spChg chg="mod">
          <ac:chgData name="功泰 川名" userId="e052cd390aedcac6" providerId="LiveId" clId="{EF9483C7-8B4D-4111-99A0-5374585A764A}" dt="2023-11-19T04:40:10.808" v="25333" actId="20577"/>
          <ac:spMkLst>
            <pc:docMk/>
            <pc:sldMk cId="3229052319" sldId="277"/>
            <ac:spMk id="2" creationId="{7EF05C59-BE09-9600-5A02-E9ADD714C216}"/>
          </ac:spMkLst>
        </pc:spChg>
        <pc:spChg chg="add mod">
          <ac:chgData name="功泰 川名" userId="e052cd390aedcac6" providerId="LiveId" clId="{EF9483C7-8B4D-4111-99A0-5374585A764A}" dt="2023-11-19T04:41:09.699" v="25345" actId="1035"/>
          <ac:spMkLst>
            <pc:docMk/>
            <pc:sldMk cId="3229052319" sldId="277"/>
            <ac:spMk id="3" creationId="{C52F6BC1-0FDD-4E37-5E81-B49BDECE92F5}"/>
          </ac:spMkLst>
        </pc:spChg>
        <pc:spChg chg="del">
          <ac:chgData name="功泰 川名" userId="e052cd390aedcac6" providerId="LiveId" clId="{EF9483C7-8B4D-4111-99A0-5374585A764A}" dt="2023-11-19T04:28:46.759" v="24793" actId="478"/>
          <ac:spMkLst>
            <pc:docMk/>
            <pc:sldMk cId="3229052319" sldId="277"/>
            <ac:spMk id="10" creationId="{8C4FC8AA-67A7-54A6-7789-C56DC3EC8CBA}"/>
          </ac:spMkLst>
        </pc:spChg>
        <pc:spChg chg="del">
          <ac:chgData name="功泰 川名" userId="e052cd390aedcac6" providerId="LiveId" clId="{EF9483C7-8B4D-4111-99A0-5374585A764A}" dt="2023-11-19T04:28:46.759" v="24793" actId="478"/>
          <ac:spMkLst>
            <pc:docMk/>
            <pc:sldMk cId="3229052319" sldId="277"/>
            <ac:spMk id="12" creationId="{60D8B5C0-42B0-9DE9-D673-776E4AFC759D}"/>
          </ac:spMkLst>
        </pc:spChg>
        <pc:spChg chg="add mod">
          <ac:chgData name="功泰 川名" userId="e052cd390aedcac6" providerId="LiveId" clId="{EF9483C7-8B4D-4111-99A0-5374585A764A}" dt="2023-11-19T04:38:12.149" v="25229" actId="1036"/>
          <ac:spMkLst>
            <pc:docMk/>
            <pc:sldMk cId="3229052319" sldId="277"/>
            <ac:spMk id="13" creationId="{B6991FF9-9CFC-0DF3-00BD-AD26FD21B407}"/>
          </ac:spMkLst>
        </pc:spChg>
        <pc:spChg chg="add mod">
          <ac:chgData name="功泰 川名" userId="e052cd390aedcac6" providerId="LiveId" clId="{EF9483C7-8B4D-4111-99A0-5374585A764A}" dt="2023-11-19T04:39:09.477" v="25332" actId="1076"/>
          <ac:spMkLst>
            <pc:docMk/>
            <pc:sldMk cId="3229052319" sldId="277"/>
            <ac:spMk id="15" creationId="{FADEF659-8835-24EA-CDB3-E3D808E7B5A2}"/>
          </ac:spMkLst>
        </pc:spChg>
        <pc:picChg chg="del">
          <ac:chgData name="功泰 川名" userId="e052cd390aedcac6" providerId="LiveId" clId="{EF9483C7-8B4D-4111-99A0-5374585A764A}" dt="2023-11-19T04:28:46.759" v="24793" actId="478"/>
          <ac:picMkLst>
            <pc:docMk/>
            <pc:sldMk cId="3229052319" sldId="277"/>
            <ac:picMk id="5" creationId="{B223F363-DD86-3AA6-F0E2-29D61A3BB233}"/>
          </ac:picMkLst>
        </pc:picChg>
        <pc:picChg chg="add mod modCrop">
          <ac:chgData name="功泰 川名" userId="e052cd390aedcac6" providerId="LiveId" clId="{EF9483C7-8B4D-4111-99A0-5374585A764A}" dt="2023-11-19T04:39:05.602" v="25331" actId="1036"/>
          <ac:picMkLst>
            <pc:docMk/>
            <pc:sldMk cId="3229052319" sldId="277"/>
            <ac:picMk id="6" creationId="{B0B407BA-E0F3-D810-180A-231F97335002}"/>
          </ac:picMkLst>
        </pc:picChg>
        <pc:picChg chg="add mod modCrop">
          <ac:chgData name="功泰 川名" userId="e052cd390aedcac6" providerId="LiveId" clId="{EF9483C7-8B4D-4111-99A0-5374585A764A}" dt="2023-11-19T04:39:05.602" v="25331" actId="1036"/>
          <ac:picMkLst>
            <pc:docMk/>
            <pc:sldMk cId="3229052319" sldId="277"/>
            <ac:picMk id="7" creationId="{8D9AD227-F8B2-4686-BF68-414A75712D86}"/>
          </ac:picMkLst>
        </pc:picChg>
        <pc:picChg chg="add mod modCrop">
          <ac:chgData name="功泰 川名" userId="e052cd390aedcac6" providerId="LiveId" clId="{EF9483C7-8B4D-4111-99A0-5374585A764A}" dt="2023-11-19T04:38:12.149" v="25229" actId="1036"/>
          <ac:picMkLst>
            <pc:docMk/>
            <pc:sldMk cId="3229052319" sldId="277"/>
            <ac:picMk id="9" creationId="{9B64E379-495A-273C-DA62-8889967C94E0}"/>
          </ac:picMkLst>
        </pc:picChg>
        <pc:picChg chg="add mod">
          <ac:chgData name="功泰 川名" userId="e052cd390aedcac6" providerId="LiveId" clId="{EF9483C7-8B4D-4111-99A0-5374585A764A}" dt="2023-11-19T04:38:12.149" v="25229" actId="1036"/>
          <ac:picMkLst>
            <pc:docMk/>
            <pc:sldMk cId="3229052319" sldId="277"/>
            <ac:picMk id="11" creationId="{70561345-CF0E-783A-1FE9-E6662036FA2F}"/>
          </ac:picMkLst>
        </pc:picChg>
        <pc:picChg chg="del">
          <ac:chgData name="功泰 川名" userId="e052cd390aedcac6" providerId="LiveId" clId="{EF9483C7-8B4D-4111-99A0-5374585A764A}" dt="2023-11-19T04:28:46.759" v="24793" actId="478"/>
          <ac:picMkLst>
            <pc:docMk/>
            <pc:sldMk cId="3229052319" sldId="277"/>
            <ac:picMk id="14" creationId="{06EB8C81-A470-DBA2-6329-EC3A4FDD1B4E}"/>
          </ac:picMkLst>
        </pc:picChg>
        <pc:picChg chg="del">
          <ac:chgData name="功泰 川名" userId="e052cd390aedcac6" providerId="LiveId" clId="{EF9483C7-8B4D-4111-99A0-5374585A764A}" dt="2023-11-19T04:28:46.759" v="24793" actId="478"/>
          <ac:picMkLst>
            <pc:docMk/>
            <pc:sldMk cId="3229052319" sldId="277"/>
            <ac:picMk id="3074" creationId="{AB1588F4-E33A-DC04-9225-5E5433BF4EE7}"/>
          </ac:picMkLst>
        </pc:picChg>
        <pc:picChg chg="add mod">
          <ac:chgData name="功泰 川名" userId="e052cd390aedcac6" providerId="LiveId" clId="{EF9483C7-8B4D-4111-99A0-5374585A764A}" dt="2023-11-19T04:38:22.296" v="25253" actId="1036"/>
          <ac:picMkLst>
            <pc:docMk/>
            <pc:sldMk cId="3229052319" sldId="277"/>
            <ac:picMk id="7170" creationId="{61800159-6FCB-3F8B-09CA-EB05A92AB5AD}"/>
          </ac:picMkLst>
        </pc:picChg>
        <pc:picChg chg="add mod">
          <ac:chgData name="功泰 川名" userId="e052cd390aedcac6" providerId="LiveId" clId="{EF9483C7-8B4D-4111-99A0-5374585A764A}" dt="2023-11-19T04:38:22.296" v="25253" actId="1036"/>
          <ac:picMkLst>
            <pc:docMk/>
            <pc:sldMk cId="3229052319" sldId="277"/>
            <ac:picMk id="7172" creationId="{36CCA58B-8684-299F-578A-EAA2C7F2DDE5}"/>
          </ac:picMkLst>
        </pc:picChg>
      </pc:sldChg>
      <pc:sldChg chg="addSp delSp modSp add mod ord">
        <pc:chgData name="功泰 川名" userId="e052cd390aedcac6" providerId="LiveId" clId="{EF9483C7-8B4D-4111-99A0-5374585A764A}" dt="2023-11-26T13:18:29.248" v="41423" actId="14100"/>
        <pc:sldMkLst>
          <pc:docMk/>
          <pc:sldMk cId="1584715069" sldId="278"/>
        </pc:sldMkLst>
        <pc:spChg chg="mod">
          <ac:chgData name="功泰 川名" userId="e052cd390aedcac6" providerId="LiveId" clId="{EF9483C7-8B4D-4111-99A0-5374585A764A}" dt="2023-11-25T14:36:25.688" v="41217" actId="20577"/>
          <ac:spMkLst>
            <pc:docMk/>
            <pc:sldMk cId="1584715069" sldId="278"/>
            <ac:spMk id="2" creationId="{7EF05C59-BE09-9600-5A02-E9ADD714C216}"/>
          </ac:spMkLst>
        </pc:spChg>
        <pc:spChg chg="add del">
          <ac:chgData name="功泰 川名" userId="e052cd390aedcac6" providerId="LiveId" clId="{EF9483C7-8B4D-4111-99A0-5374585A764A}" dt="2023-11-19T04:46:48.471" v="25386" actId="478"/>
          <ac:spMkLst>
            <pc:docMk/>
            <pc:sldMk cId="1584715069" sldId="278"/>
            <ac:spMk id="5" creationId="{CDA3E5DF-7633-A9AE-15DA-A1D12C692E68}"/>
          </ac:spMkLst>
        </pc:spChg>
        <pc:spChg chg="del">
          <ac:chgData name="功泰 川名" userId="e052cd390aedcac6" providerId="LiveId" clId="{EF9483C7-8B4D-4111-99A0-5374585A764A}" dt="2023-11-19T04:43:20.229" v="25384" actId="478"/>
          <ac:spMkLst>
            <pc:docMk/>
            <pc:sldMk cId="1584715069" sldId="278"/>
            <ac:spMk id="6" creationId="{3ED7F058-2181-C929-7435-4892F177FCBC}"/>
          </ac:spMkLst>
        </pc:spChg>
        <pc:spChg chg="del">
          <ac:chgData name="功泰 川名" userId="e052cd390aedcac6" providerId="LiveId" clId="{EF9483C7-8B4D-4111-99A0-5374585A764A}" dt="2023-11-19T04:43:20.229" v="25384" actId="478"/>
          <ac:spMkLst>
            <pc:docMk/>
            <pc:sldMk cId="1584715069" sldId="278"/>
            <ac:spMk id="7" creationId="{103A369C-2658-8F5A-77F8-524D69CF1FB1}"/>
          </ac:spMkLst>
        </pc:spChg>
        <pc:spChg chg="del">
          <ac:chgData name="功泰 川名" userId="e052cd390aedcac6" providerId="LiveId" clId="{EF9483C7-8B4D-4111-99A0-5374585A764A}" dt="2023-11-19T04:43:20.229" v="25384" actId="478"/>
          <ac:spMkLst>
            <pc:docMk/>
            <pc:sldMk cId="1584715069" sldId="278"/>
            <ac:spMk id="8" creationId="{212EB54F-34F1-EB3D-3F58-AE9864C29D01}"/>
          </ac:spMkLst>
        </pc:spChg>
        <pc:spChg chg="add mod">
          <ac:chgData name="功泰 川名" userId="e052cd390aedcac6" providerId="LiveId" clId="{EF9483C7-8B4D-4111-99A0-5374585A764A}" dt="2023-11-25T14:38:56.896" v="41305" actId="20577"/>
          <ac:spMkLst>
            <pc:docMk/>
            <pc:sldMk cId="1584715069" sldId="278"/>
            <ac:spMk id="11" creationId="{FBE31864-F1EE-6FF9-93D0-094BCFA55BB2}"/>
          </ac:spMkLst>
        </pc:spChg>
        <pc:spChg chg="add mod">
          <ac:chgData name="功泰 川名" userId="e052cd390aedcac6" providerId="LiveId" clId="{EF9483C7-8B4D-4111-99A0-5374585A764A}" dt="2023-11-19T12:24:57.554" v="25884" actId="20577"/>
          <ac:spMkLst>
            <pc:docMk/>
            <pc:sldMk cId="1584715069" sldId="278"/>
            <ac:spMk id="12" creationId="{4CD90BBB-651F-38DA-B3D6-EAEBD20463D0}"/>
          </ac:spMkLst>
        </pc:spChg>
        <pc:spChg chg="del">
          <ac:chgData name="功泰 川名" userId="e052cd390aedcac6" providerId="LiveId" clId="{EF9483C7-8B4D-4111-99A0-5374585A764A}" dt="2023-11-19T04:43:17.635" v="25383" actId="478"/>
          <ac:spMkLst>
            <pc:docMk/>
            <pc:sldMk cId="1584715069" sldId="278"/>
            <ac:spMk id="14" creationId="{2A6BC9A2-D154-BE82-6AF4-121D3A5BCF59}"/>
          </ac:spMkLst>
        </pc:spChg>
        <pc:spChg chg="del">
          <ac:chgData name="功泰 川名" userId="e052cd390aedcac6" providerId="LiveId" clId="{EF9483C7-8B4D-4111-99A0-5374585A764A}" dt="2023-11-19T04:43:20.229" v="25384" actId="478"/>
          <ac:spMkLst>
            <pc:docMk/>
            <pc:sldMk cId="1584715069" sldId="278"/>
            <ac:spMk id="15" creationId="{73DB50BC-AB7F-CDB4-97BF-33F0A562662C}"/>
          </ac:spMkLst>
        </pc:spChg>
        <pc:spChg chg="del">
          <ac:chgData name="功泰 川名" userId="e052cd390aedcac6" providerId="LiveId" clId="{EF9483C7-8B4D-4111-99A0-5374585A764A}" dt="2023-11-19T04:43:20.229" v="25384" actId="478"/>
          <ac:spMkLst>
            <pc:docMk/>
            <pc:sldMk cId="1584715069" sldId="278"/>
            <ac:spMk id="16" creationId="{FC98CEAA-13F9-AAE5-B35A-415AD7D3743F}"/>
          </ac:spMkLst>
        </pc:spChg>
        <pc:spChg chg="del">
          <ac:chgData name="功泰 川名" userId="e052cd390aedcac6" providerId="LiveId" clId="{EF9483C7-8B4D-4111-99A0-5374585A764A}" dt="2023-11-19T04:43:20.229" v="25384" actId="478"/>
          <ac:spMkLst>
            <pc:docMk/>
            <pc:sldMk cId="1584715069" sldId="278"/>
            <ac:spMk id="17" creationId="{C733183C-EF4D-C69F-CBA3-8CAFC669D394}"/>
          </ac:spMkLst>
        </pc:spChg>
        <pc:spChg chg="del">
          <ac:chgData name="功泰 川名" userId="e052cd390aedcac6" providerId="LiveId" clId="{EF9483C7-8B4D-4111-99A0-5374585A764A}" dt="2023-11-19T04:43:20.229" v="25384" actId="478"/>
          <ac:spMkLst>
            <pc:docMk/>
            <pc:sldMk cId="1584715069" sldId="278"/>
            <ac:spMk id="18" creationId="{AB0C6C63-3613-8ED3-4ACC-141A7090FE80}"/>
          </ac:spMkLst>
        </pc:spChg>
        <pc:spChg chg="del">
          <ac:chgData name="功泰 川名" userId="e052cd390aedcac6" providerId="LiveId" clId="{EF9483C7-8B4D-4111-99A0-5374585A764A}" dt="2023-11-19T04:43:20.229" v="25384" actId="478"/>
          <ac:spMkLst>
            <pc:docMk/>
            <pc:sldMk cId="1584715069" sldId="278"/>
            <ac:spMk id="19" creationId="{B0D90774-D6DE-42B3-3759-B0AB3590B4BA}"/>
          </ac:spMkLst>
        </pc:spChg>
        <pc:spChg chg="del">
          <ac:chgData name="功泰 川名" userId="e052cd390aedcac6" providerId="LiveId" clId="{EF9483C7-8B4D-4111-99A0-5374585A764A}" dt="2023-11-19T04:43:20.229" v="25384" actId="478"/>
          <ac:spMkLst>
            <pc:docMk/>
            <pc:sldMk cId="1584715069" sldId="278"/>
            <ac:spMk id="20" creationId="{9E3D1079-945E-F876-0651-58F52F666EF9}"/>
          </ac:spMkLst>
        </pc:spChg>
        <pc:spChg chg="del">
          <ac:chgData name="功泰 川名" userId="e052cd390aedcac6" providerId="LiveId" clId="{EF9483C7-8B4D-4111-99A0-5374585A764A}" dt="2023-11-19T04:43:20.229" v="25384" actId="478"/>
          <ac:spMkLst>
            <pc:docMk/>
            <pc:sldMk cId="1584715069" sldId="278"/>
            <ac:spMk id="21" creationId="{D613164D-0C9A-2868-2FFF-E93A2ACF7F70}"/>
          </ac:spMkLst>
        </pc:spChg>
        <pc:spChg chg="del">
          <ac:chgData name="功泰 川名" userId="e052cd390aedcac6" providerId="LiveId" clId="{EF9483C7-8B4D-4111-99A0-5374585A764A}" dt="2023-11-19T04:43:20.229" v="25384" actId="478"/>
          <ac:spMkLst>
            <pc:docMk/>
            <pc:sldMk cId="1584715069" sldId="278"/>
            <ac:spMk id="22" creationId="{080AF508-712F-C9FB-CB78-37A557123611}"/>
          </ac:spMkLst>
        </pc:spChg>
        <pc:spChg chg="del">
          <ac:chgData name="功泰 川名" userId="e052cd390aedcac6" providerId="LiveId" clId="{EF9483C7-8B4D-4111-99A0-5374585A764A}" dt="2023-11-19T04:43:20.229" v="25384" actId="478"/>
          <ac:spMkLst>
            <pc:docMk/>
            <pc:sldMk cId="1584715069" sldId="278"/>
            <ac:spMk id="23" creationId="{1CFC640B-0012-2C52-A5BF-828CB0A6DD05}"/>
          </ac:spMkLst>
        </pc:spChg>
        <pc:spChg chg="del">
          <ac:chgData name="功泰 川名" userId="e052cd390aedcac6" providerId="LiveId" clId="{EF9483C7-8B4D-4111-99A0-5374585A764A}" dt="2023-11-19T04:43:20.229" v="25384" actId="478"/>
          <ac:spMkLst>
            <pc:docMk/>
            <pc:sldMk cId="1584715069" sldId="278"/>
            <ac:spMk id="24" creationId="{45AB0083-1B39-E707-4B76-726423483E34}"/>
          </ac:spMkLst>
        </pc:spChg>
        <pc:spChg chg="del">
          <ac:chgData name="功泰 川名" userId="e052cd390aedcac6" providerId="LiveId" clId="{EF9483C7-8B4D-4111-99A0-5374585A764A}" dt="2023-11-19T04:43:20.229" v="25384" actId="478"/>
          <ac:spMkLst>
            <pc:docMk/>
            <pc:sldMk cId="1584715069" sldId="278"/>
            <ac:spMk id="25" creationId="{D7F3AF8F-54A5-0B57-2A35-D49CBC39A08B}"/>
          </ac:spMkLst>
        </pc:spChg>
        <pc:spChg chg="add del mod">
          <ac:chgData name="功泰 川名" userId="e052cd390aedcac6" providerId="LiveId" clId="{EF9483C7-8B4D-4111-99A0-5374585A764A}" dt="2023-11-19T12:24:31.388" v="25880" actId="478"/>
          <ac:spMkLst>
            <pc:docMk/>
            <pc:sldMk cId="1584715069" sldId="278"/>
            <ac:spMk id="27" creationId="{0D55BACC-ED4D-AE56-30CC-5CF51A68D813}"/>
          </ac:spMkLst>
        </pc:spChg>
        <pc:spChg chg="add del mod">
          <ac:chgData name="功泰 川名" userId="e052cd390aedcac6" providerId="LiveId" clId="{EF9483C7-8B4D-4111-99A0-5374585A764A}" dt="2023-11-19T12:24:32.587" v="25881" actId="478"/>
          <ac:spMkLst>
            <pc:docMk/>
            <pc:sldMk cId="1584715069" sldId="278"/>
            <ac:spMk id="28" creationId="{CF94C5B1-7B1B-CBFF-A04E-F33DBBAA28A3}"/>
          </ac:spMkLst>
        </pc:spChg>
        <pc:spChg chg="add mod">
          <ac:chgData name="功泰 川名" userId="e052cd390aedcac6" providerId="LiveId" clId="{EF9483C7-8B4D-4111-99A0-5374585A764A}" dt="2023-11-19T12:25:03.632" v="25885" actId="14100"/>
          <ac:spMkLst>
            <pc:docMk/>
            <pc:sldMk cId="1584715069" sldId="278"/>
            <ac:spMk id="29" creationId="{2CFCB66F-0741-9BB4-B2E0-BD557AA2CA9F}"/>
          </ac:spMkLst>
        </pc:spChg>
        <pc:graphicFrameChg chg="del">
          <ac:chgData name="功泰 川名" userId="e052cd390aedcac6" providerId="LiveId" clId="{EF9483C7-8B4D-4111-99A0-5374585A764A}" dt="2023-11-19T04:43:20.229" v="25384" actId="478"/>
          <ac:graphicFrameMkLst>
            <pc:docMk/>
            <pc:sldMk cId="1584715069" sldId="278"/>
            <ac:graphicFrameMk id="4" creationId="{CC7EEDBB-73A5-FC92-FDC0-30800FF89DD0}"/>
          </ac:graphicFrameMkLst>
        </pc:graphicFrameChg>
        <pc:picChg chg="add del mod modCrop">
          <ac:chgData name="功泰 川名" userId="e052cd390aedcac6" providerId="LiveId" clId="{EF9483C7-8B4D-4111-99A0-5374585A764A}" dt="2023-11-25T14:36:35.102" v="41218" actId="478"/>
          <ac:picMkLst>
            <pc:docMk/>
            <pc:sldMk cId="1584715069" sldId="278"/>
            <ac:picMk id="10" creationId="{B8CAD039-3278-51BC-5E78-2A90A9A713F3}"/>
          </ac:picMkLst>
        </pc:picChg>
        <pc:picChg chg="add mod modCrop">
          <ac:chgData name="功泰 川名" userId="e052cd390aedcac6" providerId="LiveId" clId="{EF9483C7-8B4D-4111-99A0-5374585A764A}" dt="2023-11-19T04:50:37.464" v="25576" actId="1037"/>
          <ac:picMkLst>
            <pc:docMk/>
            <pc:sldMk cId="1584715069" sldId="278"/>
            <ac:picMk id="26" creationId="{E077A51A-1162-6FCA-A7AB-94290236CF18}"/>
          </ac:picMkLst>
        </pc:picChg>
        <pc:picChg chg="add mod">
          <ac:chgData name="功泰 川名" userId="e052cd390aedcac6" providerId="LiveId" clId="{EF9483C7-8B4D-4111-99A0-5374585A764A}" dt="2023-11-25T14:38:04.356" v="41227" actId="1076"/>
          <ac:picMkLst>
            <pc:docMk/>
            <pc:sldMk cId="1584715069" sldId="278"/>
            <ac:picMk id="1026" creationId="{5EB96EE2-A5F5-E89A-5616-E30F4211D14F}"/>
          </ac:picMkLst>
        </pc:picChg>
        <pc:picChg chg="add mod">
          <ac:chgData name="功泰 川名" userId="e052cd390aedcac6" providerId="LiveId" clId="{EF9483C7-8B4D-4111-99A0-5374585A764A}" dt="2023-11-26T13:18:29.248" v="41423" actId="14100"/>
          <ac:picMkLst>
            <pc:docMk/>
            <pc:sldMk cId="1584715069" sldId="278"/>
            <ac:picMk id="9218" creationId="{8B56EEB4-9278-AD76-61EB-C3BF0824255A}"/>
          </ac:picMkLst>
        </pc:picChg>
      </pc:sldChg>
      <pc:sldChg chg="delSp modSp add mod ord">
        <pc:chgData name="功泰 川名" userId="e052cd390aedcac6" providerId="LiveId" clId="{EF9483C7-8B4D-4111-99A0-5374585A764A}" dt="2023-11-25T14:41:36.450" v="41414" actId="20577"/>
        <pc:sldMkLst>
          <pc:docMk/>
          <pc:sldMk cId="813740446" sldId="279"/>
        </pc:sldMkLst>
        <pc:spChg chg="mod">
          <ac:chgData name="功泰 川名" userId="e052cd390aedcac6" providerId="LiveId" clId="{EF9483C7-8B4D-4111-99A0-5374585A764A}" dt="2023-11-25T14:41:36.450" v="41414" actId="20577"/>
          <ac:spMkLst>
            <pc:docMk/>
            <pc:sldMk cId="813740446" sldId="279"/>
            <ac:spMk id="2" creationId="{FBCF177D-1F75-BD21-7972-647E53954B05}"/>
          </ac:spMkLst>
        </pc:spChg>
        <pc:spChg chg="del">
          <ac:chgData name="功泰 川名" userId="e052cd390aedcac6" providerId="LiveId" clId="{EF9483C7-8B4D-4111-99A0-5374585A764A}" dt="2023-11-19T05:37:46.004" v="25680" actId="478"/>
          <ac:spMkLst>
            <pc:docMk/>
            <pc:sldMk cId="813740446" sldId="279"/>
            <ac:spMk id="3" creationId="{33DF7F1A-52B9-9D4C-E382-5F6D1D338589}"/>
          </ac:spMkLst>
        </pc:spChg>
        <pc:spChg chg="del">
          <ac:chgData name="功泰 川名" userId="e052cd390aedcac6" providerId="LiveId" clId="{EF9483C7-8B4D-4111-99A0-5374585A764A}" dt="2023-11-19T05:37:46.004" v="25680" actId="478"/>
          <ac:spMkLst>
            <pc:docMk/>
            <pc:sldMk cId="813740446" sldId="279"/>
            <ac:spMk id="4" creationId="{F99FE499-7C92-AD23-B9F7-87ABBB048D46}"/>
          </ac:spMkLst>
        </pc:spChg>
        <pc:spChg chg="del">
          <ac:chgData name="功泰 川名" userId="e052cd390aedcac6" providerId="LiveId" clId="{EF9483C7-8B4D-4111-99A0-5374585A764A}" dt="2023-11-19T05:37:50.106" v="25681" actId="478"/>
          <ac:spMkLst>
            <pc:docMk/>
            <pc:sldMk cId="813740446" sldId="279"/>
            <ac:spMk id="5" creationId="{C0A9D6F8-1670-C0D1-7DB5-FF46E325FE91}"/>
          </ac:spMkLst>
        </pc:spChg>
        <pc:spChg chg="del">
          <ac:chgData name="功泰 川名" userId="e052cd390aedcac6" providerId="LiveId" clId="{EF9483C7-8B4D-4111-99A0-5374585A764A}" dt="2023-11-19T05:37:46.004" v="25680" actId="478"/>
          <ac:spMkLst>
            <pc:docMk/>
            <pc:sldMk cId="813740446" sldId="279"/>
            <ac:spMk id="6" creationId="{7C6C53ED-94D2-4A53-212D-8F27F34BA298}"/>
          </ac:spMkLst>
        </pc:spChg>
        <pc:spChg chg="del">
          <ac:chgData name="功泰 川名" userId="e052cd390aedcac6" providerId="LiveId" clId="{EF9483C7-8B4D-4111-99A0-5374585A764A}" dt="2023-11-19T05:37:46.004" v="25680" actId="478"/>
          <ac:spMkLst>
            <pc:docMk/>
            <pc:sldMk cId="813740446" sldId="279"/>
            <ac:spMk id="8" creationId="{83E4C6AF-3B6A-E05A-FB2A-100701CA958C}"/>
          </ac:spMkLst>
        </pc:spChg>
        <pc:spChg chg="del">
          <ac:chgData name="功泰 川名" userId="e052cd390aedcac6" providerId="LiveId" clId="{EF9483C7-8B4D-4111-99A0-5374585A764A}" dt="2023-11-19T05:37:50.106" v="25681" actId="478"/>
          <ac:spMkLst>
            <pc:docMk/>
            <pc:sldMk cId="813740446" sldId="279"/>
            <ac:spMk id="10" creationId="{1376B98C-A1C0-3490-E57B-7C99146EA5A5}"/>
          </ac:spMkLst>
        </pc:spChg>
        <pc:spChg chg="del">
          <ac:chgData name="功泰 川名" userId="e052cd390aedcac6" providerId="LiveId" clId="{EF9483C7-8B4D-4111-99A0-5374585A764A}" dt="2023-11-19T05:37:46.004" v="25680" actId="478"/>
          <ac:spMkLst>
            <pc:docMk/>
            <pc:sldMk cId="813740446" sldId="279"/>
            <ac:spMk id="11" creationId="{6C421E02-72F4-50FA-304D-40F5EEE6B02C}"/>
          </ac:spMkLst>
        </pc:spChg>
        <pc:spChg chg="del">
          <ac:chgData name="功泰 川名" userId="e052cd390aedcac6" providerId="LiveId" clId="{EF9483C7-8B4D-4111-99A0-5374585A764A}" dt="2023-11-19T05:37:46.004" v="25680" actId="478"/>
          <ac:spMkLst>
            <pc:docMk/>
            <pc:sldMk cId="813740446" sldId="279"/>
            <ac:spMk id="20" creationId="{3AFE0B9A-A77F-5B45-B3CE-CEE186BF44B6}"/>
          </ac:spMkLst>
        </pc:spChg>
        <pc:picChg chg="mod">
          <ac:chgData name="功泰 川名" userId="e052cd390aedcac6" providerId="LiveId" clId="{EF9483C7-8B4D-4111-99A0-5374585A764A}" dt="2023-11-25T14:41:27.034" v="41411" actId="1076"/>
          <ac:picMkLst>
            <pc:docMk/>
            <pc:sldMk cId="813740446" sldId="279"/>
            <ac:picMk id="3" creationId="{548209D8-AAB3-30E5-7C0B-F0DFB9A5FF15}"/>
          </ac:picMkLst>
        </pc:picChg>
        <pc:picChg chg="mod">
          <ac:chgData name="功泰 川名" userId="e052cd390aedcac6" providerId="LiveId" clId="{EF9483C7-8B4D-4111-99A0-5374585A764A}" dt="2023-11-19T05:41:38.606" v="25718" actId="1076"/>
          <ac:picMkLst>
            <pc:docMk/>
            <pc:sldMk cId="813740446" sldId="279"/>
            <ac:picMk id="12" creationId="{A0BEBB85-1313-8916-4E07-A17A2BEC888F}"/>
          </ac:picMkLst>
        </pc:picChg>
        <pc:picChg chg="mod modCrop">
          <ac:chgData name="功泰 川名" userId="e052cd390aedcac6" providerId="LiveId" clId="{EF9483C7-8B4D-4111-99A0-5374585A764A}" dt="2023-11-19T05:41:45.136" v="25721" actId="1076"/>
          <ac:picMkLst>
            <pc:docMk/>
            <pc:sldMk cId="813740446" sldId="279"/>
            <ac:picMk id="13" creationId="{3FC63ABB-9B3F-489F-AB61-8AE62C3569FD}"/>
          </ac:picMkLst>
        </pc:picChg>
        <pc:picChg chg="del mod modCrop">
          <ac:chgData name="功泰 川名" userId="e052cd390aedcac6" providerId="LiveId" clId="{EF9483C7-8B4D-4111-99A0-5374585A764A}" dt="2023-11-25T14:40:48.865" v="41387" actId="478"/>
          <ac:picMkLst>
            <pc:docMk/>
            <pc:sldMk cId="813740446" sldId="279"/>
            <ac:picMk id="14" creationId="{264957DE-606B-E2D3-C75C-5AC6CECBE94E}"/>
          </ac:picMkLst>
        </pc:picChg>
        <pc:cxnChg chg="del">
          <ac:chgData name="功泰 川名" userId="e052cd390aedcac6" providerId="LiveId" clId="{EF9483C7-8B4D-4111-99A0-5374585A764A}" dt="2023-11-19T05:37:46.004" v="25680" actId="478"/>
          <ac:cxnSpMkLst>
            <pc:docMk/>
            <pc:sldMk cId="813740446" sldId="279"/>
            <ac:cxnSpMk id="7" creationId="{4232AF4F-3FA2-5F98-858D-1B411A0D0E18}"/>
          </ac:cxnSpMkLst>
        </pc:cxnChg>
        <pc:cxnChg chg="del">
          <ac:chgData name="功泰 川名" userId="e052cd390aedcac6" providerId="LiveId" clId="{EF9483C7-8B4D-4111-99A0-5374585A764A}" dt="2023-11-19T05:37:46.004" v="25680" actId="478"/>
          <ac:cxnSpMkLst>
            <pc:docMk/>
            <pc:sldMk cId="813740446" sldId="279"/>
            <ac:cxnSpMk id="9" creationId="{708C5912-BF1B-C97A-5C02-F76C4D31928B}"/>
          </ac:cxnSpMkLst>
        </pc:cxnChg>
        <pc:cxnChg chg="del">
          <ac:chgData name="功泰 川名" userId="e052cd390aedcac6" providerId="LiveId" clId="{EF9483C7-8B4D-4111-99A0-5374585A764A}" dt="2023-11-19T05:37:46.004" v="25680" actId="478"/>
          <ac:cxnSpMkLst>
            <pc:docMk/>
            <pc:sldMk cId="813740446" sldId="279"/>
            <ac:cxnSpMk id="16" creationId="{E6931DB7-44AF-8B39-291D-408BC9286CF0}"/>
          </ac:cxnSpMkLst>
        </pc:cxnChg>
      </pc:sldChg>
      <pc:sldChg chg="addSp delSp modSp add del mod ord">
        <pc:chgData name="功泰 川名" userId="e052cd390aedcac6" providerId="LiveId" clId="{EF9483C7-8B4D-4111-99A0-5374585A764A}" dt="2023-11-29T13:31:34.934" v="41425" actId="47"/>
        <pc:sldMkLst>
          <pc:docMk/>
          <pc:sldMk cId="2081328018" sldId="280"/>
        </pc:sldMkLst>
        <pc:spChg chg="mod">
          <ac:chgData name="功泰 川名" userId="e052cd390aedcac6" providerId="LiveId" clId="{EF9483C7-8B4D-4111-99A0-5374585A764A}" dt="2023-11-24T14:28:57.491" v="29705" actId="20577"/>
          <ac:spMkLst>
            <pc:docMk/>
            <pc:sldMk cId="2081328018" sldId="280"/>
            <ac:spMk id="2" creationId="{FBCF177D-1F75-BD21-7972-647E53954B05}"/>
          </ac:spMkLst>
        </pc:spChg>
        <pc:spChg chg="del mod">
          <ac:chgData name="功泰 川名" userId="e052cd390aedcac6" providerId="LiveId" clId="{EF9483C7-8B4D-4111-99A0-5374585A764A}" dt="2023-11-21T15:21:48.244" v="27315" actId="478"/>
          <ac:spMkLst>
            <pc:docMk/>
            <pc:sldMk cId="2081328018" sldId="280"/>
            <ac:spMk id="3" creationId="{A1AA4A15-BAEA-64DE-6D0A-05A290373FDC}"/>
          </ac:spMkLst>
        </pc:spChg>
        <pc:spChg chg="add del mod">
          <ac:chgData name="功泰 川名" userId="e052cd390aedcac6" providerId="LiveId" clId="{EF9483C7-8B4D-4111-99A0-5374585A764A}" dt="2023-11-24T14:47:15.801" v="31248" actId="478"/>
          <ac:spMkLst>
            <pc:docMk/>
            <pc:sldMk cId="2081328018" sldId="280"/>
            <ac:spMk id="3" creationId="{E144A2AD-8BA8-8E85-2DE1-906149F393D7}"/>
          </ac:spMkLst>
        </pc:spChg>
        <pc:spChg chg="add del mod">
          <ac:chgData name="功泰 川名" userId="e052cd390aedcac6" providerId="LiveId" clId="{EF9483C7-8B4D-4111-99A0-5374585A764A}" dt="2023-11-24T14:47:13.842" v="31247" actId="478"/>
          <ac:spMkLst>
            <pc:docMk/>
            <pc:sldMk cId="2081328018" sldId="280"/>
            <ac:spMk id="4" creationId="{2D648C05-62C6-11AF-BC23-CCEB5FA812E9}"/>
          </ac:spMkLst>
        </pc:spChg>
        <pc:spChg chg="del">
          <ac:chgData name="功泰 川名" userId="e052cd390aedcac6" providerId="LiveId" clId="{EF9483C7-8B4D-4111-99A0-5374585A764A}" dt="2023-11-21T15:13:24.030" v="26358" actId="478"/>
          <ac:spMkLst>
            <pc:docMk/>
            <pc:sldMk cId="2081328018" sldId="280"/>
            <ac:spMk id="4" creationId="{8F9854B5-B2AE-B3FC-BCC0-E51B092E7DA0}"/>
          </ac:spMkLst>
        </pc:spChg>
        <pc:spChg chg="del">
          <ac:chgData name="功泰 川名" userId="e052cd390aedcac6" providerId="LiveId" clId="{EF9483C7-8B4D-4111-99A0-5374585A764A}" dt="2023-11-21T15:13:25.139" v="26359" actId="478"/>
          <ac:spMkLst>
            <pc:docMk/>
            <pc:sldMk cId="2081328018" sldId="280"/>
            <ac:spMk id="6" creationId="{5DFC099C-7D80-370E-6695-2EC6BFC46DB8}"/>
          </ac:spMkLst>
        </pc:spChg>
        <pc:spChg chg="del">
          <ac:chgData name="功泰 川名" userId="e052cd390aedcac6" providerId="LiveId" clId="{EF9483C7-8B4D-4111-99A0-5374585A764A}" dt="2023-11-21T15:25:33.634" v="27640" actId="478"/>
          <ac:spMkLst>
            <pc:docMk/>
            <pc:sldMk cId="2081328018" sldId="280"/>
            <ac:spMk id="7" creationId="{D0DD436B-68A7-B8A0-D536-E77450EB19B1}"/>
          </ac:spMkLst>
        </pc:spChg>
        <pc:spChg chg="del">
          <ac:chgData name="功泰 川名" userId="e052cd390aedcac6" providerId="LiveId" clId="{EF9483C7-8B4D-4111-99A0-5374585A764A}" dt="2023-11-21T15:25:32.048" v="27639" actId="478"/>
          <ac:spMkLst>
            <pc:docMk/>
            <pc:sldMk cId="2081328018" sldId="280"/>
            <ac:spMk id="8" creationId="{9ABE1560-A21C-4E54-3D1C-5F5FFDA7187F}"/>
          </ac:spMkLst>
        </pc:spChg>
        <pc:spChg chg="mod">
          <ac:chgData name="功泰 川名" userId="e052cd390aedcac6" providerId="LiveId" clId="{EF9483C7-8B4D-4111-99A0-5374585A764A}" dt="2023-11-21T15:32:01.201" v="28266" actId="1036"/>
          <ac:spMkLst>
            <pc:docMk/>
            <pc:sldMk cId="2081328018" sldId="280"/>
            <ac:spMk id="9" creationId="{7D899B1F-6B37-A5A4-4F6A-F8F2D7FFFF2C}"/>
          </ac:spMkLst>
        </pc:spChg>
        <pc:spChg chg="mod">
          <ac:chgData name="功泰 川名" userId="e052cd390aedcac6" providerId="LiveId" clId="{EF9483C7-8B4D-4111-99A0-5374585A764A}" dt="2023-11-23T14:41:30.781" v="29632" actId="1035"/>
          <ac:spMkLst>
            <pc:docMk/>
            <pc:sldMk cId="2081328018" sldId="280"/>
            <ac:spMk id="10" creationId="{6B03CFA7-1BF1-7F42-E83E-5F2F7B4D6130}"/>
          </ac:spMkLst>
        </pc:spChg>
        <pc:spChg chg="mod">
          <ac:chgData name="功泰 川名" userId="e052cd390aedcac6" providerId="LiveId" clId="{EF9483C7-8B4D-4111-99A0-5374585A764A}" dt="2023-11-21T15:32:51.700" v="28285" actId="1036"/>
          <ac:spMkLst>
            <pc:docMk/>
            <pc:sldMk cId="2081328018" sldId="280"/>
            <ac:spMk id="11" creationId="{6F6916E5-0638-0EFE-577E-58D1B4C1FB82}"/>
          </ac:spMkLst>
        </pc:spChg>
        <pc:spChg chg="del">
          <ac:chgData name="功泰 川名" userId="e052cd390aedcac6" providerId="LiveId" clId="{EF9483C7-8B4D-4111-99A0-5374585A764A}" dt="2023-11-21T15:15:05.842" v="26605" actId="478"/>
          <ac:spMkLst>
            <pc:docMk/>
            <pc:sldMk cId="2081328018" sldId="280"/>
            <ac:spMk id="12" creationId="{BB2AA935-93C6-E441-6603-7015E6992786}"/>
          </ac:spMkLst>
        </pc:spChg>
        <pc:spChg chg="mod">
          <ac:chgData name="功泰 川名" userId="e052cd390aedcac6" providerId="LiveId" clId="{EF9483C7-8B4D-4111-99A0-5374585A764A}" dt="2023-11-21T15:32:46.727" v="28282" actId="1036"/>
          <ac:spMkLst>
            <pc:docMk/>
            <pc:sldMk cId="2081328018" sldId="280"/>
            <ac:spMk id="13" creationId="{600B38B4-0448-2EDA-FB0B-24B7C6D42830}"/>
          </ac:spMkLst>
        </pc:spChg>
        <pc:spChg chg="add mod">
          <ac:chgData name="功泰 川名" userId="e052cd390aedcac6" providerId="LiveId" clId="{EF9483C7-8B4D-4111-99A0-5374585A764A}" dt="2023-11-21T15:21:00.468" v="27227" actId="1035"/>
          <ac:spMkLst>
            <pc:docMk/>
            <pc:sldMk cId="2081328018" sldId="280"/>
            <ac:spMk id="14" creationId="{8EEE4FF1-096E-6977-70F0-8ADE9D70EC0C}"/>
          </ac:spMkLst>
        </pc:spChg>
        <pc:spChg chg="add mod">
          <ac:chgData name="功泰 川名" userId="e052cd390aedcac6" providerId="LiveId" clId="{EF9483C7-8B4D-4111-99A0-5374585A764A}" dt="2023-11-21T15:16:47.853" v="26793" actId="1037"/>
          <ac:spMkLst>
            <pc:docMk/>
            <pc:sldMk cId="2081328018" sldId="280"/>
            <ac:spMk id="15" creationId="{49ADFB8E-9A78-1078-0B2D-F31A58D8BA8E}"/>
          </ac:spMkLst>
        </pc:spChg>
        <pc:spChg chg="del">
          <ac:chgData name="功泰 川名" userId="e052cd390aedcac6" providerId="LiveId" clId="{EF9483C7-8B4D-4111-99A0-5374585A764A}" dt="2023-11-21T15:14:21.992" v="26497" actId="478"/>
          <ac:spMkLst>
            <pc:docMk/>
            <pc:sldMk cId="2081328018" sldId="280"/>
            <ac:spMk id="16" creationId="{9146B6FE-93B8-6310-4565-42703BAC1545}"/>
          </ac:spMkLst>
        </pc:spChg>
        <pc:spChg chg="add mod">
          <ac:chgData name="功泰 川名" userId="e052cd390aedcac6" providerId="LiveId" clId="{EF9483C7-8B4D-4111-99A0-5374585A764A}" dt="2023-11-21T15:27:31.183" v="27743" actId="20577"/>
          <ac:spMkLst>
            <pc:docMk/>
            <pc:sldMk cId="2081328018" sldId="280"/>
            <ac:spMk id="17" creationId="{E4F6D889-A762-1266-9825-E870AFB0E8D9}"/>
          </ac:spMkLst>
        </pc:spChg>
        <pc:spChg chg="add mod">
          <ac:chgData name="功泰 川名" userId="e052cd390aedcac6" providerId="LiveId" clId="{EF9483C7-8B4D-4111-99A0-5374585A764A}" dt="2023-11-21T15:29:09.325" v="27958" actId="20577"/>
          <ac:spMkLst>
            <pc:docMk/>
            <pc:sldMk cId="2081328018" sldId="280"/>
            <ac:spMk id="18" creationId="{94E03151-A284-B24F-45AB-49240DF92718}"/>
          </ac:spMkLst>
        </pc:spChg>
        <pc:spChg chg="del">
          <ac:chgData name="功泰 川名" userId="e052cd390aedcac6" providerId="LiveId" clId="{EF9483C7-8B4D-4111-99A0-5374585A764A}" dt="2023-11-21T15:15:37.405" v="26642" actId="478"/>
          <ac:spMkLst>
            <pc:docMk/>
            <pc:sldMk cId="2081328018" sldId="280"/>
            <ac:spMk id="19" creationId="{EB60DEAB-3F23-ACC1-EF48-B996F7D8096B}"/>
          </ac:spMkLst>
        </pc:spChg>
        <pc:spChg chg="add mod">
          <ac:chgData name="功泰 川名" userId="e052cd390aedcac6" providerId="LiveId" clId="{EF9483C7-8B4D-4111-99A0-5374585A764A}" dt="2023-11-21T15:29:31.176" v="27977" actId="1035"/>
          <ac:spMkLst>
            <pc:docMk/>
            <pc:sldMk cId="2081328018" sldId="280"/>
            <ac:spMk id="21" creationId="{706386F6-4502-6865-300C-12494E25FC77}"/>
          </ac:spMkLst>
        </pc:spChg>
        <pc:spChg chg="add mod">
          <ac:chgData name="功泰 川名" userId="e052cd390aedcac6" providerId="LiveId" clId="{EF9483C7-8B4D-4111-99A0-5374585A764A}" dt="2023-11-23T14:41:07.117" v="29624" actId="1076"/>
          <ac:spMkLst>
            <pc:docMk/>
            <pc:sldMk cId="2081328018" sldId="280"/>
            <ac:spMk id="22" creationId="{A84FBBE0-9431-DD98-A736-F61A285F2195}"/>
          </ac:spMkLst>
        </pc:spChg>
        <pc:spChg chg="add mod">
          <ac:chgData name="功泰 川名" userId="e052cd390aedcac6" providerId="LiveId" clId="{EF9483C7-8B4D-4111-99A0-5374585A764A}" dt="2023-11-23T14:21:22.273" v="29539" actId="20577"/>
          <ac:spMkLst>
            <pc:docMk/>
            <pc:sldMk cId="2081328018" sldId="280"/>
            <ac:spMk id="23" creationId="{ADA828DD-9AD4-9BC1-70CF-70E909479263}"/>
          </ac:spMkLst>
        </pc:spChg>
        <pc:spChg chg="add mod">
          <ac:chgData name="功泰 川名" userId="e052cd390aedcac6" providerId="LiveId" clId="{EF9483C7-8B4D-4111-99A0-5374585A764A}" dt="2023-11-21T15:26:32.889" v="27701" actId="20577"/>
          <ac:spMkLst>
            <pc:docMk/>
            <pc:sldMk cId="2081328018" sldId="280"/>
            <ac:spMk id="25" creationId="{B791D1EA-B9F1-DD06-67F7-C0B445ADA6E8}"/>
          </ac:spMkLst>
        </pc:spChg>
        <pc:spChg chg="add mod">
          <ac:chgData name="功泰 川名" userId="e052cd390aedcac6" providerId="LiveId" clId="{EF9483C7-8B4D-4111-99A0-5374585A764A}" dt="2023-11-21T15:30:48.041" v="28126" actId="20577"/>
          <ac:spMkLst>
            <pc:docMk/>
            <pc:sldMk cId="2081328018" sldId="280"/>
            <ac:spMk id="27" creationId="{D46B38DA-89FE-8812-C6E7-8C014EED3718}"/>
          </ac:spMkLst>
        </pc:spChg>
        <pc:spChg chg="mod">
          <ac:chgData name="功泰 川名" userId="e052cd390aedcac6" providerId="LiveId" clId="{EF9483C7-8B4D-4111-99A0-5374585A764A}" dt="2023-11-21T15:21:32.747" v="27300" actId="1035"/>
          <ac:spMkLst>
            <pc:docMk/>
            <pc:sldMk cId="2081328018" sldId="280"/>
            <ac:spMk id="39" creationId="{BB19DBDE-15D8-207C-9C60-0F2B9BC534F5}"/>
          </ac:spMkLst>
        </pc:spChg>
        <pc:spChg chg="mod">
          <ac:chgData name="功泰 川名" userId="e052cd390aedcac6" providerId="LiveId" clId="{EF9483C7-8B4D-4111-99A0-5374585A764A}" dt="2023-11-21T15:29:35.314" v="27981" actId="1035"/>
          <ac:spMkLst>
            <pc:docMk/>
            <pc:sldMk cId="2081328018" sldId="280"/>
            <ac:spMk id="40" creationId="{2E6D0AFF-833D-8361-C96A-478B9455DA1F}"/>
          </ac:spMkLst>
        </pc:spChg>
        <pc:spChg chg="del">
          <ac:chgData name="功泰 川名" userId="e052cd390aedcac6" providerId="LiveId" clId="{EF9483C7-8B4D-4111-99A0-5374585A764A}" dt="2023-11-21T15:09:05.268" v="25915" actId="478"/>
          <ac:spMkLst>
            <pc:docMk/>
            <pc:sldMk cId="2081328018" sldId="280"/>
            <ac:spMk id="47" creationId="{2EE893B9-4A71-C866-1FC6-FE195E92FE8E}"/>
          </ac:spMkLst>
        </pc:spChg>
        <pc:spChg chg="mod">
          <ac:chgData name="功泰 川名" userId="e052cd390aedcac6" providerId="LiveId" clId="{EF9483C7-8B4D-4111-99A0-5374585A764A}" dt="2023-11-23T14:21:46.732" v="29569" actId="20577"/>
          <ac:spMkLst>
            <pc:docMk/>
            <pc:sldMk cId="2081328018" sldId="280"/>
            <ac:spMk id="55" creationId="{579917EF-087F-1D29-1BFB-917368AA8563}"/>
          </ac:spMkLst>
        </pc:spChg>
        <pc:spChg chg="del">
          <ac:chgData name="功泰 川名" userId="e052cd390aedcac6" providerId="LiveId" clId="{EF9483C7-8B4D-4111-99A0-5374585A764A}" dt="2023-11-21T15:11:49.687" v="26125" actId="478"/>
          <ac:spMkLst>
            <pc:docMk/>
            <pc:sldMk cId="2081328018" sldId="280"/>
            <ac:spMk id="66" creationId="{3B91D771-C07D-24A6-9B5F-E9E9FCE6D931}"/>
          </ac:spMkLst>
        </pc:spChg>
        <pc:spChg chg="del">
          <ac:chgData name="功泰 川名" userId="e052cd390aedcac6" providerId="LiveId" clId="{EF9483C7-8B4D-4111-99A0-5374585A764A}" dt="2023-11-21T15:22:37.072" v="27345" actId="478"/>
          <ac:spMkLst>
            <pc:docMk/>
            <pc:sldMk cId="2081328018" sldId="280"/>
            <ac:spMk id="83" creationId="{AC917F9D-C9B2-F449-DD0D-5128AE4AC2D4}"/>
          </ac:spMkLst>
        </pc:spChg>
        <pc:spChg chg="mod">
          <ac:chgData name="功泰 川名" userId="e052cd390aedcac6" providerId="LiveId" clId="{EF9483C7-8B4D-4111-99A0-5374585A764A}" dt="2023-11-23T14:23:09.853" v="29590" actId="20577"/>
          <ac:spMkLst>
            <pc:docMk/>
            <pc:sldMk cId="2081328018" sldId="280"/>
            <ac:spMk id="84" creationId="{E7BFB701-3875-43DA-AA55-970316DDC3D9}"/>
          </ac:spMkLst>
        </pc:spChg>
        <pc:spChg chg="mod">
          <ac:chgData name="功泰 川名" userId="e052cd390aedcac6" providerId="LiveId" clId="{EF9483C7-8B4D-4111-99A0-5374585A764A}" dt="2023-11-23T14:40:19.397" v="29614" actId="20577"/>
          <ac:spMkLst>
            <pc:docMk/>
            <pc:sldMk cId="2081328018" sldId="280"/>
            <ac:spMk id="85" creationId="{8EC93211-CB5D-489A-11A8-CDC1E80430BA}"/>
          </ac:spMkLst>
        </pc:spChg>
        <pc:spChg chg="mod">
          <ac:chgData name="功泰 川名" userId="e052cd390aedcac6" providerId="LiveId" clId="{EF9483C7-8B4D-4111-99A0-5374585A764A}" dt="2023-11-21T15:24:19.228" v="27553" actId="14100"/>
          <ac:spMkLst>
            <pc:docMk/>
            <pc:sldMk cId="2081328018" sldId="280"/>
            <ac:spMk id="87" creationId="{6B0FB8BC-C4EE-DED0-51B9-83997C320E8F}"/>
          </ac:spMkLst>
        </pc:spChg>
        <pc:spChg chg="mod">
          <ac:chgData name="功泰 川名" userId="e052cd390aedcac6" providerId="LiveId" clId="{EF9483C7-8B4D-4111-99A0-5374585A764A}" dt="2023-11-21T15:24:57.559" v="27612" actId="20577"/>
          <ac:spMkLst>
            <pc:docMk/>
            <pc:sldMk cId="2081328018" sldId="280"/>
            <ac:spMk id="88" creationId="{175B8EF3-BF37-49DB-45F0-E649AECD4A67}"/>
          </ac:spMkLst>
        </pc:spChg>
        <pc:spChg chg="mod">
          <ac:chgData name="功泰 川名" userId="e052cd390aedcac6" providerId="LiveId" clId="{EF9483C7-8B4D-4111-99A0-5374585A764A}" dt="2023-11-21T15:32:04.698" v="28270" actId="1036"/>
          <ac:spMkLst>
            <pc:docMk/>
            <pc:sldMk cId="2081328018" sldId="280"/>
            <ac:spMk id="89" creationId="{FBCF4E93-F11E-E6EB-CC04-95E9A21DBF1A}"/>
          </ac:spMkLst>
        </pc:spChg>
        <pc:spChg chg="del">
          <ac:chgData name="功泰 川名" userId="e052cd390aedcac6" providerId="LiveId" clId="{EF9483C7-8B4D-4111-99A0-5374585A764A}" dt="2023-11-21T15:15:04.029" v="26604" actId="478"/>
          <ac:spMkLst>
            <pc:docMk/>
            <pc:sldMk cId="2081328018" sldId="280"/>
            <ac:spMk id="90" creationId="{2F61F56B-C9A0-B6C8-9D70-D533B7C837F6}"/>
          </ac:spMkLst>
        </pc:spChg>
        <pc:spChg chg="mod">
          <ac:chgData name="功泰 川名" userId="e052cd390aedcac6" providerId="LiveId" clId="{EF9483C7-8B4D-4111-99A0-5374585A764A}" dt="2023-11-21T15:28:48.054" v="27902" actId="1035"/>
          <ac:spMkLst>
            <pc:docMk/>
            <pc:sldMk cId="2081328018" sldId="280"/>
            <ac:spMk id="91" creationId="{5EF11EAF-F661-7446-C9DB-0EB669EB6162}"/>
          </ac:spMkLst>
        </pc:spChg>
        <pc:spChg chg="del">
          <ac:chgData name="功泰 川名" userId="e052cd390aedcac6" providerId="LiveId" clId="{EF9483C7-8B4D-4111-99A0-5374585A764A}" dt="2023-11-21T15:18:25.138" v="26934" actId="478"/>
          <ac:spMkLst>
            <pc:docMk/>
            <pc:sldMk cId="2081328018" sldId="280"/>
            <ac:spMk id="92" creationId="{61E81709-F271-C42C-68FE-F8668498DEDD}"/>
          </ac:spMkLst>
        </pc:spChg>
        <pc:spChg chg="mod">
          <ac:chgData name="功泰 川名" userId="e052cd390aedcac6" providerId="LiveId" clId="{EF9483C7-8B4D-4111-99A0-5374585A764A}" dt="2023-11-21T15:32:17.371" v="28277" actId="1036"/>
          <ac:spMkLst>
            <pc:docMk/>
            <pc:sldMk cId="2081328018" sldId="280"/>
            <ac:spMk id="93" creationId="{147DA175-D2EF-BDEE-8A13-CD7080FF0D8D}"/>
          </ac:spMkLst>
        </pc:spChg>
        <pc:spChg chg="mod">
          <ac:chgData name="功泰 川名" userId="e052cd390aedcac6" providerId="LiveId" clId="{EF9483C7-8B4D-4111-99A0-5374585A764A}" dt="2023-11-21T15:32:17.371" v="28277" actId="1036"/>
          <ac:spMkLst>
            <pc:docMk/>
            <pc:sldMk cId="2081328018" sldId="280"/>
            <ac:spMk id="94" creationId="{0955D3F9-89EA-D009-A041-4356C2E90E59}"/>
          </ac:spMkLst>
        </pc:spChg>
        <pc:spChg chg="mod">
          <ac:chgData name="功泰 川名" userId="e052cd390aedcac6" providerId="LiveId" clId="{EF9483C7-8B4D-4111-99A0-5374585A764A}" dt="2023-11-21T15:32:17.371" v="28277" actId="1036"/>
          <ac:spMkLst>
            <pc:docMk/>
            <pc:sldMk cId="2081328018" sldId="280"/>
            <ac:spMk id="95" creationId="{2EA0D478-D7EF-7575-9907-7B142CF72066}"/>
          </ac:spMkLst>
        </pc:spChg>
        <pc:spChg chg="mod">
          <ac:chgData name="功泰 川名" userId="e052cd390aedcac6" providerId="LiveId" clId="{EF9483C7-8B4D-4111-99A0-5374585A764A}" dt="2023-11-21T15:33:31.533" v="28329" actId="20577"/>
          <ac:spMkLst>
            <pc:docMk/>
            <pc:sldMk cId="2081328018" sldId="280"/>
            <ac:spMk id="106" creationId="{4EFE2CD3-8449-68E1-F095-526BFF8E590B}"/>
          </ac:spMkLst>
        </pc:spChg>
        <pc:spChg chg="mod">
          <ac:chgData name="功泰 川名" userId="e052cd390aedcac6" providerId="LiveId" clId="{EF9483C7-8B4D-4111-99A0-5374585A764A}" dt="2023-11-21T15:33:53.405" v="28382" actId="1036"/>
          <ac:spMkLst>
            <pc:docMk/>
            <pc:sldMk cId="2081328018" sldId="280"/>
            <ac:spMk id="109" creationId="{7FAD3337-B8C3-078B-CFF2-8BF226F776AF}"/>
          </ac:spMkLst>
        </pc:spChg>
        <pc:spChg chg="del">
          <ac:chgData name="功泰 川名" userId="e052cd390aedcac6" providerId="LiveId" clId="{EF9483C7-8B4D-4111-99A0-5374585A764A}" dt="2023-11-21T15:25:34.973" v="27641" actId="478"/>
          <ac:spMkLst>
            <pc:docMk/>
            <pc:sldMk cId="2081328018" sldId="280"/>
            <ac:spMk id="112" creationId="{97DE8F2B-0131-D9FB-51F3-E1859E48330B}"/>
          </ac:spMkLst>
        </pc:spChg>
        <pc:graphicFrameChg chg="mod">
          <ac:chgData name="功泰 川名" userId="e052cd390aedcac6" providerId="LiveId" clId="{EF9483C7-8B4D-4111-99A0-5374585A764A}" dt="2023-11-21T15:09:17.267" v="25918" actId="1076"/>
          <ac:graphicFrameMkLst>
            <pc:docMk/>
            <pc:sldMk cId="2081328018" sldId="280"/>
            <ac:graphicFrameMk id="5" creationId="{2151AB77-F791-AB52-F800-6A76335AD913}"/>
          </ac:graphicFrameMkLst>
        </pc:graphicFrameChg>
        <pc:picChg chg="add del mod modCrop">
          <ac:chgData name="功泰 川名" userId="e052cd390aedcac6" providerId="LiveId" clId="{EF9483C7-8B4D-4111-99A0-5374585A764A}" dt="2023-11-23T14:59:44.796" v="29639" actId="21"/>
          <ac:picMkLst>
            <pc:docMk/>
            <pc:sldMk cId="2081328018" sldId="280"/>
            <ac:picMk id="7" creationId="{99AC906B-CD48-F059-6240-B65CF0E3BCCC}"/>
          </ac:picMkLst>
        </pc:picChg>
      </pc:sldChg>
      <pc:sldChg chg="addSp delSp modSp add mod ord">
        <pc:chgData name="功泰 川名" userId="e052cd390aedcac6" providerId="LiveId" clId="{EF9483C7-8B4D-4111-99A0-5374585A764A}" dt="2023-11-21T15:52:50.107" v="29406"/>
        <pc:sldMkLst>
          <pc:docMk/>
          <pc:sldMk cId="304865270" sldId="281"/>
        </pc:sldMkLst>
        <pc:graphicFrameChg chg="del modGraphic">
          <ac:chgData name="功泰 川名" userId="e052cd390aedcac6" providerId="LiveId" clId="{EF9483C7-8B4D-4111-99A0-5374585A764A}" dt="2023-11-21T15:36:17.265" v="28387" actId="478"/>
          <ac:graphicFrameMkLst>
            <pc:docMk/>
            <pc:sldMk cId="304865270" sldId="281"/>
            <ac:graphicFrameMk id="2" creationId="{9C773606-CF56-1823-4160-957F574C80F7}"/>
          </ac:graphicFrameMkLst>
        </pc:graphicFrameChg>
        <pc:graphicFrameChg chg="add mod modGraphic">
          <ac:chgData name="功泰 川名" userId="e052cd390aedcac6" providerId="LiveId" clId="{EF9483C7-8B4D-4111-99A0-5374585A764A}" dt="2023-11-21T15:51:44.283" v="29400"/>
          <ac:graphicFrameMkLst>
            <pc:docMk/>
            <pc:sldMk cId="304865270" sldId="281"/>
            <ac:graphicFrameMk id="4" creationId="{BAB2B868-B481-532F-8998-D4308926AB53}"/>
          </ac:graphicFrameMkLst>
        </pc:graphicFrameChg>
      </pc:sldChg>
      <pc:sldChg chg="addSp delSp modSp new del mod">
        <pc:chgData name="功泰 川名" userId="e052cd390aedcac6" providerId="LiveId" clId="{EF9483C7-8B4D-4111-99A0-5374585A764A}" dt="2023-11-29T13:31:33.392" v="41424" actId="47"/>
        <pc:sldMkLst>
          <pc:docMk/>
          <pc:sldMk cId="3635345798" sldId="282"/>
        </pc:sldMkLst>
        <pc:spChg chg="add mod">
          <ac:chgData name="功泰 川名" userId="e052cd390aedcac6" providerId="LiveId" clId="{EF9483C7-8B4D-4111-99A0-5374585A764A}" dt="2023-11-23T15:00:43.509" v="29670" actId="14100"/>
          <ac:spMkLst>
            <pc:docMk/>
            <pc:sldMk cId="3635345798" sldId="282"/>
            <ac:spMk id="3" creationId="{61226BA3-A408-4711-5858-92AEEFB76BB9}"/>
          </ac:spMkLst>
        </pc:spChg>
        <pc:picChg chg="add mod modCrop">
          <ac:chgData name="功泰 川名" userId="e052cd390aedcac6" providerId="LiveId" clId="{EF9483C7-8B4D-4111-99A0-5374585A764A}" dt="2023-11-23T15:00:57.639" v="29672" actId="1076"/>
          <ac:picMkLst>
            <pc:docMk/>
            <pc:sldMk cId="3635345798" sldId="282"/>
            <ac:picMk id="2" creationId="{0AADB4A2-AF30-F7B9-9ABA-900BB14841C7}"/>
          </ac:picMkLst>
        </pc:picChg>
        <pc:picChg chg="del">
          <ac:chgData name="功泰 川名" userId="e052cd390aedcac6" providerId="LiveId" clId="{EF9483C7-8B4D-4111-99A0-5374585A764A}" dt="2023-11-23T15:55:35.978" v="29673" actId="478"/>
          <ac:picMkLst>
            <pc:docMk/>
            <pc:sldMk cId="3635345798" sldId="282"/>
            <ac:picMk id="4" creationId="{982540EE-283C-8516-1D1B-8C4513164569}"/>
          </ac:picMkLst>
        </pc:picChg>
      </pc:sldChg>
      <pc:sldChg chg="addSp delSp modSp add del mod ord">
        <pc:chgData name="功泰 川名" userId="e052cd390aedcac6" providerId="LiveId" clId="{EF9483C7-8B4D-4111-99A0-5374585A764A}" dt="2023-11-25T06:50:39.741" v="36652" actId="47"/>
        <pc:sldMkLst>
          <pc:docMk/>
          <pc:sldMk cId="1357101755" sldId="283"/>
        </pc:sldMkLst>
        <pc:spChg chg="mod">
          <ac:chgData name="功泰 川名" userId="e052cd390aedcac6" providerId="LiveId" clId="{EF9483C7-8B4D-4111-99A0-5374585A764A}" dt="2023-11-24T15:02:09.635" v="32103" actId="20577"/>
          <ac:spMkLst>
            <pc:docMk/>
            <pc:sldMk cId="1357101755" sldId="283"/>
            <ac:spMk id="2" creationId="{FBCF177D-1F75-BD21-7972-647E53954B05}"/>
          </ac:spMkLst>
        </pc:spChg>
        <pc:spChg chg="del">
          <ac:chgData name="功泰 川名" userId="e052cd390aedcac6" providerId="LiveId" clId="{EF9483C7-8B4D-4111-99A0-5374585A764A}" dt="2023-11-24T14:29:31.467" v="29735" actId="478"/>
          <ac:spMkLst>
            <pc:docMk/>
            <pc:sldMk cId="1357101755" sldId="283"/>
            <ac:spMk id="3" creationId="{E144A2AD-8BA8-8E85-2DE1-906149F393D7}"/>
          </ac:spMkLst>
        </pc:spChg>
        <pc:spChg chg="del mod">
          <ac:chgData name="功泰 川名" userId="e052cd390aedcac6" providerId="LiveId" clId="{EF9483C7-8B4D-4111-99A0-5374585A764A}" dt="2023-11-24T14:31:39.256" v="29988" actId="478"/>
          <ac:spMkLst>
            <pc:docMk/>
            <pc:sldMk cId="1357101755" sldId="283"/>
            <ac:spMk id="4" creationId="{2D648C05-62C6-11AF-BC23-CCEB5FA812E9}"/>
          </ac:spMkLst>
        </pc:spChg>
        <pc:spChg chg="add mod">
          <ac:chgData name="功泰 川名" userId="e052cd390aedcac6" providerId="LiveId" clId="{EF9483C7-8B4D-4111-99A0-5374585A764A}" dt="2023-11-24T14:48:11.766" v="31352" actId="1036"/>
          <ac:spMkLst>
            <pc:docMk/>
            <pc:sldMk cId="1357101755" sldId="283"/>
            <ac:spMk id="6" creationId="{1B1EE9CA-0D92-CE61-6617-147246E324C7}"/>
          </ac:spMkLst>
        </pc:spChg>
        <pc:spChg chg="add mod">
          <ac:chgData name="功泰 川名" userId="e052cd390aedcac6" providerId="LiveId" clId="{EF9483C7-8B4D-4111-99A0-5374585A764A}" dt="2023-11-24T14:48:00.810" v="31321" actId="1036"/>
          <ac:spMkLst>
            <pc:docMk/>
            <pc:sldMk cId="1357101755" sldId="283"/>
            <ac:spMk id="7" creationId="{0323CEB3-089C-C349-4345-E7D73D6E5444}"/>
          </ac:spMkLst>
        </pc:spChg>
        <pc:spChg chg="add mod">
          <ac:chgData name="功泰 川名" userId="e052cd390aedcac6" providerId="LiveId" clId="{EF9483C7-8B4D-4111-99A0-5374585A764A}" dt="2023-11-24T14:48:25.255" v="31361" actId="1036"/>
          <ac:spMkLst>
            <pc:docMk/>
            <pc:sldMk cId="1357101755" sldId="283"/>
            <ac:spMk id="8" creationId="{1C31F3E0-6B99-FD9A-554E-21C7A50FE5B6}"/>
          </ac:spMkLst>
        </pc:spChg>
        <pc:spChg chg="mod">
          <ac:chgData name="功泰 川名" userId="e052cd390aedcac6" providerId="LiveId" clId="{EF9483C7-8B4D-4111-99A0-5374585A764A}" dt="2023-11-24T14:54:54.335" v="31949" actId="1038"/>
          <ac:spMkLst>
            <pc:docMk/>
            <pc:sldMk cId="1357101755" sldId="283"/>
            <ac:spMk id="9" creationId="{7D899B1F-6B37-A5A4-4F6A-F8F2D7FFFF2C}"/>
          </ac:spMkLst>
        </pc:spChg>
        <pc:spChg chg="del">
          <ac:chgData name="功泰 川名" userId="e052cd390aedcac6" providerId="LiveId" clId="{EF9483C7-8B4D-4111-99A0-5374585A764A}" dt="2023-11-24T14:30:54.391" v="29913" actId="478"/>
          <ac:spMkLst>
            <pc:docMk/>
            <pc:sldMk cId="1357101755" sldId="283"/>
            <ac:spMk id="10" creationId="{6B03CFA7-1BF1-7F42-E83E-5F2F7B4D6130}"/>
          </ac:spMkLst>
        </pc:spChg>
        <pc:spChg chg="add mod">
          <ac:chgData name="功泰 川名" userId="e052cd390aedcac6" providerId="LiveId" clId="{EF9483C7-8B4D-4111-99A0-5374585A764A}" dt="2023-11-24T14:48:06.642" v="31335" actId="1036"/>
          <ac:spMkLst>
            <pc:docMk/>
            <pc:sldMk cId="1357101755" sldId="283"/>
            <ac:spMk id="12" creationId="{5AE02C58-4B63-C5FC-A57B-B5340264D4A8}"/>
          </ac:spMkLst>
        </pc:spChg>
        <pc:spChg chg="mod">
          <ac:chgData name="功泰 川名" userId="e052cd390aedcac6" providerId="LiveId" clId="{EF9483C7-8B4D-4111-99A0-5374585A764A}" dt="2023-11-24T14:48:30.177" v="31363" actId="1036"/>
          <ac:spMkLst>
            <pc:docMk/>
            <pc:sldMk cId="1357101755" sldId="283"/>
            <ac:spMk id="14" creationId="{8EEE4FF1-096E-6977-70F0-8ADE9D70EC0C}"/>
          </ac:spMkLst>
        </pc:spChg>
        <pc:spChg chg="del">
          <ac:chgData name="功泰 川名" userId="e052cd390aedcac6" providerId="LiveId" clId="{EF9483C7-8B4D-4111-99A0-5374585A764A}" dt="2023-11-24T14:31:36.053" v="29987" actId="478"/>
          <ac:spMkLst>
            <pc:docMk/>
            <pc:sldMk cId="1357101755" sldId="283"/>
            <ac:spMk id="15" creationId="{49ADFB8E-9A78-1078-0B2D-F31A58D8BA8E}"/>
          </ac:spMkLst>
        </pc:spChg>
        <pc:spChg chg="add mod">
          <ac:chgData name="功泰 川名" userId="e052cd390aedcac6" providerId="LiveId" clId="{EF9483C7-8B4D-4111-99A0-5374585A764A}" dt="2023-11-24T14:48:49.956" v="31370" actId="1035"/>
          <ac:spMkLst>
            <pc:docMk/>
            <pc:sldMk cId="1357101755" sldId="283"/>
            <ac:spMk id="16" creationId="{BAE2B0D4-91F6-1B05-0B17-82B3DE1A3D5F}"/>
          </ac:spMkLst>
        </pc:spChg>
        <pc:spChg chg="mod">
          <ac:chgData name="功泰 川名" userId="e052cd390aedcac6" providerId="LiveId" clId="{EF9483C7-8B4D-4111-99A0-5374585A764A}" dt="2023-11-24T14:50:25.969" v="31580" actId="20577"/>
          <ac:spMkLst>
            <pc:docMk/>
            <pc:sldMk cId="1357101755" sldId="283"/>
            <ac:spMk id="17" creationId="{E4F6D889-A762-1266-9825-E870AFB0E8D9}"/>
          </ac:spMkLst>
        </pc:spChg>
        <pc:spChg chg="del">
          <ac:chgData name="功泰 川名" userId="e052cd390aedcac6" providerId="LiveId" clId="{EF9483C7-8B4D-4111-99A0-5374585A764A}" dt="2023-11-24T14:37:58.869" v="30631" actId="478"/>
          <ac:spMkLst>
            <pc:docMk/>
            <pc:sldMk cId="1357101755" sldId="283"/>
            <ac:spMk id="18" creationId="{94E03151-A284-B24F-45AB-49240DF92718}"/>
          </ac:spMkLst>
        </pc:spChg>
        <pc:spChg chg="add del mod">
          <ac:chgData name="功泰 川名" userId="e052cd390aedcac6" providerId="LiveId" clId="{EF9483C7-8B4D-4111-99A0-5374585A764A}" dt="2023-11-24T14:44:55.002" v="31107" actId="478"/>
          <ac:spMkLst>
            <pc:docMk/>
            <pc:sldMk cId="1357101755" sldId="283"/>
            <ac:spMk id="19" creationId="{1C266B80-4B84-2804-6D27-F4DE9E5C157C}"/>
          </ac:spMkLst>
        </pc:spChg>
        <pc:spChg chg="del">
          <ac:chgData name="功泰 川名" userId="e052cd390aedcac6" providerId="LiveId" clId="{EF9483C7-8B4D-4111-99A0-5374585A764A}" dt="2023-11-24T14:43:19.194" v="31054" actId="478"/>
          <ac:spMkLst>
            <pc:docMk/>
            <pc:sldMk cId="1357101755" sldId="283"/>
            <ac:spMk id="21" creationId="{706386F6-4502-6865-300C-12494E25FC77}"/>
          </ac:spMkLst>
        </pc:spChg>
        <pc:spChg chg="del">
          <ac:chgData name="功泰 川名" userId="e052cd390aedcac6" providerId="LiveId" clId="{EF9483C7-8B4D-4111-99A0-5374585A764A}" dt="2023-11-24T14:44:15.604" v="31084" actId="478"/>
          <ac:spMkLst>
            <pc:docMk/>
            <pc:sldMk cId="1357101755" sldId="283"/>
            <ac:spMk id="22" creationId="{A84FBBE0-9431-DD98-A736-F61A285F2195}"/>
          </ac:spMkLst>
        </pc:spChg>
        <pc:spChg chg="del">
          <ac:chgData name="功泰 川名" userId="e052cd390aedcac6" providerId="LiveId" clId="{EF9483C7-8B4D-4111-99A0-5374585A764A}" dt="2023-11-24T14:54:01.168" v="31886" actId="478"/>
          <ac:spMkLst>
            <pc:docMk/>
            <pc:sldMk cId="1357101755" sldId="283"/>
            <ac:spMk id="23" creationId="{ADA828DD-9AD4-9BC1-70CF-70E909479263}"/>
          </ac:spMkLst>
        </pc:spChg>
        <pc:spChg chg="del mod">
          <ac:chgData name="功泰 川名" userId="e052cd390aedcac6" providerId="LiveId" clId="{EF9483C7-8B4D-4111-99A0-5374585A764A}" dt="2023-11-24T14:53:51.564" v="31883" actId="478"/>
          <ac:spMkLst>
            <pc:docMk/>
            <pc:sldMk cId="1357101755" sldId="283"/>
            <ac:spMk id="25" creationId="{B791D1EA-B9F1-DD06-67F7-C0B445ADA6E8}"/>
          </ac:spMkLst>
        </pc:spChg>
        <pc:spChg chg="del">
          <ac:chgData name="功泰 川名" userId="e052cd390aedcac6" providerId="LiveId" clId="{EF9483C7-8B4D-4111-99A0-5374585A764A}" dt="2023-11-24T14:54:03.303" v="31887" actId="478"/>
          <ac:spMkLst>
            <pc:docMk/>
            <pc:sldMk cId="1357101755" sldId="283"/>
            <ac:spMk id="27" creationId="{D46B38DA-89FE-8812-C6E7-8C014EED3718}"/>
          </ac:spMkLst>
        </pc:spChg>
        <pc:spChg chg="add mod">
          <ac:chgData name="功泰 川名" userId="e052cd390aedcac6" providerId="LiveId" clId="{EF9483C7-8B4D-4111-99A0-5374585A764A}" dt="2023-11-24T15:08:07.798" v="32541" actId="20577"/>
          <ac:spMkLst>
            <pc:docMk/>
            <pc:sldMk cId="1357101755" sldId="283"/>
            <ac:spMk id="28" creationId="{58961A2B-27EE-18BA-C1BA-3F08391A11E4}"/>
          </ac:spMkLst>
        </pc:spChg>
        <pc:spChg chg="add mod">
          <ac:chgData name="功泰 川名" userId="e052cd390aedcac6" providerId="LiveId" clId="{EF9483C7-8B4D-4111-99A0-5374585A764A}" dt="2023-11-24T15:07:37.190" v="32517" actId="20577"/>
          <ac:spMkLst>
            <pc:docMk/>
            <pc:sldMk cId="1357101755" sldId="283"/>
            <ac:spMk id="29" creationId="{62BC30A7-8EB7-CC59-AA82-73ABD5654BC6}"/>
          </ac:spMkLst>
        </pc:spChg>
        <pc:spChg chg="add mod">
          <ac:chgData name="功泰 川名" userId="e052cd390aedcac6" providerId="LiveId" clId="{EF9483C7-8B4D-4111-99A0-5374585A764A}" dt="2023-11-24T14:52:24.325" v="31877" actId="20577"/>
          <ac:spMkLst>
            <pc:docMk/>
            <pc:sldMk cId="1357101755" sldId="283"/>
            <ac:spMk id="30" creationId="{E264AD5A-DBC8-E68F-BD16-579A7E9BD96F}"/>
          </ac:spMkLst>
        </pc:spChg>
        <pc:spChg chg="add mod">
          <ac:chgData name="功泰 川名" userId="e052cd390aedcac6" providerId="LiveId" clId="{EF9483C7-8B4D-4111-99A0-5374585A764A}" dt="2023-11-24T14:53:57.668" v="31885" actId="1076"/>
          <ac:spMkLst>
            <pc:docMk/>
            <pc:sldMk cId="1357101755" sldId="283"/>
            <ac:spMk id="31" creationId="{E848C8B4-2C04-DD46-119F-8C5CC18B39A5}"/>
          </ac:spMkLst>
        </pc:spChg>
        <pc:spChg chg="add mod">
          <ac:chgData name="功泰 川名" userId="e052cd390aedcac6" providerId="LiveId" clId="{EF9483C7-8B4D-4111-99A0-5374585A764A}" dt="2023-11-24T14:57:32.004" v="32004" actId="20577"/>
          <ac:spMkLst>
            <pc:docMk/>
            <pc:sldMk cId="1357101755" sldId="283"/>
            <ac:spMk id="32" creationId="{2551999A-8794-B96F-F24A-949ADA2D7DF5}"/>
          </ac:spMkLst>
        </pc:spChg>
        <pc:spChg chg="add mod">
          <ac:chgData name="功泰 川名" userId="e052cd390aedcac6" providerId="LiveId" clId="{EF9483C7-8B4D-4111-99A0-5374585A764A}" dt="2023-11-24T15:09:09.248" v="32651" actId="20577"/>
          <ac:spMkLst>
            <pc:docMk/>
            <pc:sldMk cId="1357101755" sldId="283"/>
            <ac:spMk id="34" creationId="{3ED33CD4-5CB2-B690-812E-3B1E51945485}"/>
          </ac:spMkLst>
        </pc:spChg>
        <pc:spChg chg="mod">
          <ac:chgData name="功泰 川名" userId="e052cd390aedcac6" providerId="LiveId" clId="{EF9483C7-8B4D-4111-99A0-5374585A764A}" dt="2023-11-24T14:45:06.013" v="31109" actId="1076"/>
          <ac:spMkLst>
            <pc:docMk/>
            <pc:sldMk cId="1357101755" sldId="283"/>
            <ac:spMk id="39" creationId="{BB19DBDE-15D8-207C-9C60-0F2B9BC534F5}"/>
          </ac:spMkLst>
        </pc:spChg>
        <pc:spChg chg="del">
          <ac:chgData name="功泰 川名" userId="e052cd390aedcac6" providerId="LiveId" clId="{EF9483C7-8B4D-4111-99A0-5374585A764A}" dt="2023-11-24T14:51:29.617" v="31752" actId="478"/>
          <ac:spMkLst>
            <pc:docMk/>
            <pc:sldMk cId="1357101755" sldId="283"/>
            <ac:spMk id="40" creationId="{2E6D0AFF-833D-8361-C96A-478B9455DA1F}"/>
          </ac:spMkLst>
        </pc:spChg>
        <pc:spChg chg="mod">
          <ac:chgData name="功泰 川名" userId="e052cd390aedcac6" providerId="LiveId" clId="{EF9483C7-8B4D-4111-99A0-5374585A764A}" dt="2023-11-24T14:48:43.846" v="31365" actId="1038"/>
          <ac:spMkLst>
            <pc:docMk/>
            <pc:sldMk cId="1357101755" sldId="283"/>
            <ac:spMk id="55" creationId="{579917EF-087F-1D29-1BFB-917368AA8563}"/>
          </ac:spMkLst>
        </pc:spChg>
        <pc:spChg chg="mod">
          <ac:chgData name="功泰 川名" userId="e052cd390aedcac6" providerId="LiveId" clId="{EF9483C7-8B4D-4111-99A0-5374585A764A}" dt="2023-11-24T14:44:23.340" v="31106" actId="1035"/>
          <ac:spMkLst>
            <pc:docMk/>
            <pc:sldMk cId="1357101755" sldId="283"/>
            <ac:spMk id="84" creationId="{E7BFB701-3875-43DA-AA55-970316DDC3D9}"/>
          </ac:spMkLst>
        </pc:spChg>
        <pc:spChg chg="del">
          <ac:chgData name="功泰 川名" userId="e052cd390aedcac6" providerId="LiveId" clId="{EF9483C7-8B4D-4111-99A0-5374585A764A}" dt="2023-11-24T14:29:48.536" v="29772" actId="478"/>
          <ac:spMkLst>
            <pc:docMk/>
            <pc:sldMk cId="1357101755" sldId="283"/>
            <ac:spMk id="85" creationId="{8EC93211-CB5D-489A-11A8-CDC1E80430BA}"/>
          </ac:spMkLst>
        </pc:spChg>
        <pc:spChg chg="del">
          <ac:chgData name="功泰 川名" userId="e052cd390aedcac6" providerId="LiveId" clId="{EF9483C7-8B4D-4111-99A0-5374585A764A}" dt="2023-11-24T14:34:10.456" v="30235" actId="478"/>
          <ac:spMkLst>
            <pc:docMk/>
            <pc:sldMk cId="1357101755" sldId="283"/>
            <ac:spMk id="86" creationId="{6D8C733E-F8CD-ADC2-8AFB-6F23B8500446}"/>
          </ac:spMkLst>
        </pc:spChg>
        <pc:spChg chg="del">
          <ac:chgData name="功泰 川名" userId="e052cd390aedcac6" providerId="LiveId" clId="{EF9483C7-8B4D-4111-99A0-5374585A764A}" dt="2023-11-24T14:34:12.519" v="30236" actId="478"/>
          <ac:spMkLst>
            <pc:docMk/>
            <pc:sldMk cId="1357101755" sldId="283"/>
            <ac:spMk id="87" creationId="{6B0FB8BC-C4EE-DED0-51B9-83997C320E8F}"/>
          </ac:spMkLst>
        </pc:spChg>
        <pc:spChg chg="del">
          <ac:chgData name="功泰 川名" userId="e052cd390aedcac6" providerId="LiveId" clId="{EF9483C7-8B4D-4111-99A0-5374585A764A}" dt="2023-11-24T14:34:14.150" v="30237" actId="478"/>
          <ac:spMkLst>
            <pc:docMk/>
            <pc:sldMk cId="1357101755" sldId="283"/>
            <ac:spMk id="88" creationId="{175B8EF3-BF37-49DB-45F0-E649AECD4A67}"/>
          </ac:spMkLst>
        </pc:spChg>
        <pc:spChg chg="del">
          <ac:chgData name="功泰 川名" userId="e052cd390aedcac6" providerId="LiveId" clId="{EF9483C7-8B4D-4111-99A0-5374585A764A}" dt="2023-11-24T14:54:49.818" v="31941" actId="478"/>
          <ac:spMkLst>
            <pc:docMk/>
            <pc:sldMk cId="1357101755" sldId="283"/>
            <ac:spMk id="89" creationId="{FBCF4E93-F11E-E6EB-CC04-95E9A21DBF1A}"/>
          </ac:spMkLst>
        </pc:spChg>
        <pc:spChg chg="del mod">
          <ac:chgData name="功泰 川名" userId="e052cd390aedcac6" providerId="LiveId" clId="{EF9483C7-8B4D-4111-99A0-5374585A764A}" dt="2023-11-24T14:45:08.904" v="31110" actId="478"/>
          <ac:spMkLst>
            <pc:docMk/>
            <pc:sldMk cId="1357101755" sldId="283"/>
            <ac:spMk id="91" creationId="{5EF11EAF-F661-7446-C9DB-0EB669EB6162}"/>
          </ac:spMkLst>
        </pc:spChg>
      </pc:sldChg>
      <pc:sldChg chg="delSp modSp add del mod">
        <pc:chgData name="功泰 川名" userId="e052cd390aedcac6" providerId="LiveId" clId="{EF9483C7-8B4D-4111-99A0-5374585A764A}" dt="2023-11-25T06:50:39.741" v="36652" actId="47"/>
        <pc:sldMkLst>
          <pc:docMk/>
          <pc:sldMk cId="2138444695" sldId="284"/>
        </pc:sldMkLst>
        <pc:spChg chg="mod">
          <ac:chgData name="功泰 川名" userId="e052cd390aedcac6" providerId="LiveId" clId="{EF9483C7-8B4D-4111-99A0-5374585A764A}" dt="2023-11-24T15:00:13.788" v="32081" actId="20577"/>
          <ac:spMkLst>
            <pc:docMk/>
            <pc:sldMk cId="2138444695" sldId="284"/>
            <ac:spMk id="2" creationId="{FBCF177D-1F75-BD21-7972-647E53954B05}"/>
          </ac:spMkLst>
        </pc:spChg>
        <pc:spChg chg="mod">
          <ac:chgData name="功泰 川名" userId="e052cd390aedcac6" providerId="LiveId" clId="{EF9483C7-8B4D-4111-99A0-5374585A764A}" dt="2023-11-24T15:41:50.899" v="32884" actId="20577"/>
          <ac:spMkLst>
            <pc:docMk/>
            <pc:sldMk cId="2138444695" sldId="284"/>
            <ac:spMk id="6" creationId="{1B1EE9CA-0D92-CE61-6617-147246E324C7}"/>
          </ac:spMkLst>
        </pc:spChg>
        <pc:spChg chg="del mod">
          <ac:chgData name="功泰 川名" userId="e052cd390aedcac6" providerId="LiveId" clId="{EF9483C7-8B4D-4111-99A0-5374585A764A}" dt="2023-11-24T15:41:23.544" v="32851" actId="478"/>
          <ac:spMkLst>
            <pc:docMk/>
            <pc:sldMk cId="2138444695" sldId="284"/>
            <ac:spMk id="7" creationId="{0323CEB3-089C-C349-4345-E7D73D6E5444}"/>
          </ac:spMkLst>
        </pc:spChg>
        <pc:spChg chg="mod">
          <ac:chgData name="功泰 川名" userId="e052cd390aedcac6" providerId="LiveId" clId="{EF9483C7-8B4D-4111-99A0-5374585A764A}" dt="2023-11-24T15:41:28.185" v="32852" actId="1036"/>
          <ac:spMkLst>
            <pc:docMk/>
            <pc:sldMk cId="2138444695" sldId="284"/>
            <ac:spMk id="8" creationId="{1C31F3E0-6B99-FD9A-554E-21C7A50FE5B6}"/>
          </ac:spMkLst>
        </pc:spChg>
        <pc:spChg chg="mod">
          <ac:chgData name="功泰 川名" userId="e052cd390aedcac6" providerId="LiveId" clId="{EF9483C7-8B4D-4111-99A0-5374585A764A}" dt="2023-11-24T14:58:06.113" v="32034" actId="20577"/>
          <ac:spMkLst>
            <pc:docMk/>
            <pc:sldMk cId="2138444695" sldId="284"/>
            <ac:spMk id="9" creationId="{7D899B1F-6B37-A5A4-4F6A-F8F2D7FFFF2C}"/>
          </ac:spMkLst>
        </pc:spChg>
        <pc:spChg chg="del">
          <ac:chgData name="功泰 川名" userId="e052cd390aedcac6" providerId="LiveId" clId="{EF9483C7-8B4D-4111-99A0-5374585A764A}" dt="2023-11-24T15:41:19.599" v="32850" actId="478"/>
          <ac:spMkLst>
            <pc:docMk/>
            <pc:sldMk cId="2138444695" sldId="284"/>
            <ac:spMk id="12" creationId="{5AE02C58-4B63-C5FC-A57B-B5340264D4A8}"/>
          </ac:spMkLst>
        </pc:spChg>
        <pc:spChg chg="mod">
          <ac:chgData name="功泰 川名" userId="e052cd390aedcac6" providerId="LiveId" clId="{EF9483C7-8B4D-4111-99A0-5374585A764A}" dt="2023-11-24T15:40:30.825" v="32753" actId="20577"/>
          <ac:spMkLst>
            <pc:docMk/>
            <pc:sldMk cId="2138444695" sldId="284"/>
            <ac:spMk id="14" creationId="{8EEE4FF1-096E-6977-70F0-8ADE9D70EC0C}"/>
          </ac:spMkLst>
        </pc:spChg>
        <pc:spChg chg="mod">
          <ac:chgData name="功泰 川名" userId="e052cd390aedcac6" providerId="LiveId" clId="{EF9483C7-8B4D-4111-99A0-5374585A764A}" dt="2023-11-24T15:43:12.489" v="32920" actId="20577"/>
          <ac:spMkLst>
            <pc:docMk/>
            <pc:sldMk cId="2138444695" sldId="284"/>
            <ac:spMk id="28" creationId="{58961A2B-27EE-18BA-C1BA-3F08391A11E4}"/>
          </ac:spMkLst>
        </pc:spChg>
        <pc:spChg chg="del">
          <ac:chgData name="功泰 川名" userId="e052cd390aedcac6" providerId="LiveId" clId="{EF9483C7-8B4D-4111-99A0-5374585A764A}" dt="2023-11-24T15:43:02.424" v="32898" actId="478"/>
          <ac:spMkLst>
            <pc:docMk/>
            <pc:sldMk cId="2138444695" sldId="284"/>
            <ac:spMk id="29" creationId="{62BC30A7-8EB7-CC59-AA82-73ABD5654BC6}"/>
          </ac:spMkLst>
        </pc:spChg>
        <pc:spChg chg="mod">
          <ac:chgData name="功泰 川名" userId="e052cd390aedcac6" providerId="LiveId" clId="{EF9483C7-8B4D-4111-99A0-5374585A764A}" dt="2023-11-24T15:43:20.640" v="32936" actId="1035"/>
          <ac:spMkLst>
            <pc:docMk/>
            <pc:sldMk cId="2138444695" sldId="284"/>
            <ac:spMk id="30" creationId="{E264AD5A-DBC8-E68F-BD16-579A7E9BD96F}"/>
          </ac:spMkLst>
        </pc:spChg>
        <pc:spChg chg="mod">
          <ac:chgData name="功泰 川名" userId="e052cd390aedcac6" providerId="LiveId" clId="{EF9483C7-8B4D-4111-99A0-5374585A764A}" dt="2023-11-24T14:56:49.994" v="32000" actId="20577"/>
          <ac:spMkLst>
            <pc:docMk/>
            <pc:sldMk cId="2138444695" sldId="284"/>
            <ac:spMk id="32" creationId="{2551999A-8794-B96F-F24A-949ADA2D7DF5}"/>
          </ac:spMkLst>
        </pc:spChg>
        <pc:spChg chg="mod">
          <ac:chgData name="功泰 川名" userId="e052cd390aedcac6" providerId="LiveId" clId="{EF9483C7-8B4D-4111-99A0-5374585A764A}" dt="2023-11-24T15:41:39.380" v="32855" actId="20577"/>
          <ac:spMkLst>
            <pc:docMk/>
            <pc:sldMk cId="2138444695" sldId="284"/>
            <ac:spMk id="84" creationId="{E7BFB701-3875-43DA-AA55-970316DDC3D9}"/>
          </ac:spMkLst>
        </pc:spChg>
      </pc:sldChg>
      <pc:sldChg chg="addSp delSp modSp add del mod ord">
        <pc:chgData name="功泰 川名" userId="e052cd390aedcac6" providerId="LiveId" clId="{EF9483C7-8B4D-4111-99A0-5374585A764A}" dt="2023-11-25T06:50:39.741" v="36652" actId="47"/>
        <pc:sldMkLst>
          <pc:docMk/>
          <pc:sldMk cId="1375893253" sldId="285"/>
        </pc:sldMkLst>
        <pc:spChg chg="mod">
          <ac:chgData name="功泰 川名" userId="e052cd390aedcac6" providerId="LiveId" clId="{EF9483C7-8B4D-4111-99A0-5374585A764A}" dt="2023-11-24T15:02:04.967" v="32101" actId="20577"/>
          <ac:spMkLst>
            <pc:docMk/>
            <pc:sldMk cId="1375893253" sldId="285"/>
            <ac:spMk id="2" creationId="{FBCF177D-1F75-BD21-7972-647E53954B05}"/>
          </ac:spMkLst>
        </pc:spChg>
        <pc:spChg chg="add mod">
          <ac:chgData name="功泰 川名" userId="e052cd390aedcac6" providerId="LiveId" clId="{EF9483C7-8B4D-4111-99A0-5374585A764A}" dt="2023-11-24T15:09:51.490" v="32725" actId="20577"/>
          <ac:spMkLst>
            <pc:docMk/>
            <pc:sldMk cId="1375893253" sldId="285"/>
            <ac:spMk id="3" creationId="{76D4CE02-6939-F7B7-0BF4-F91DD1810E01}"/>
          </ac:spMkLst>
        </pc:spChg>
        <pc:spChg chg="mod">
          <ac:chgData name="功泰 川名" userId="e052cd390aedcac6" providerId="LiveId" clId="{EF9483C7-8B4D-4111-99A0-5374585A764A}" dt="2023-11-24T15:05:34.414" v="32455" actId="1035"/>
          <ac:spMkLst>
            <pc:docMk/>
            <pc:sldMk cId="1375893253" sldId="285"/>
            <ac:spMk id="6" creationId="{1B1EE9CA-0D92-CE61-6617-147246E324C7}"/>
          </ac:spMkLst>
        </pc:spChg>
        <pc:spChg chg="mod">
          <ac:chgData name="功泰 川名" userId="e052cd390aedcac6" providerId="LiveId" clId="{EF9483C7-8B4D-4111-99A0-5374585A764A}" dt="2023-11-24T15:05:29.100" v="32454" actId="20577"/>
          <ac:spMkLst>
            <pc:docMk/>
            <pc:sldMk cId="1375893253" sldId="285"/>
            <ac:spMk id="7" creationId="{0323CEB3-089C-C349-4345-E7D73D6E5444}"/>
          </ac:spMkLst>
        </pc:spChg>
        <pc:spChg chg="del">
          <ac:chgData name="功泰 川名" userId="e052cd390aedcac6" providerId="LiveId" clId="{EF9483C7-8B4D-4111-99A0-5374585A764A}" dt="2023-11-24T15:02:22.855" v="32104" actId="478"/>
          <ac:spMkLst>
            <pc:docMk/>
            <pc:sldMk cId="1375893253" sldId="285"/>
            <ac:spMk id="8" creationId="{1C31F3E0-6B99-FD9A-554E-21C7A50FE5B6}"/>
          </ac:spMkLst>
        </pc:spChg>
        <pc:spChg chg="mod">
          <ac:chgData name="功泰 川名" userId="e052cd390aedcac6" providerId="LiveId" clId="{EF9483C7-8B4D-4111-99A0-5374585A764A}" dt="2023-11-24T15:04:19.241" v="32381" actId="1036"/>
          <ac:spMkLst>
            <pc:docMk/>
            <pc:sldMk cId="1375893253" sldId="285"/>
            <ac:spMk id="12" creationId="{5AE02C58-4B63-C5FC-A57B-B5340264D4A8}"/>
          </ac:spMkLst>
        </pc:spChg>
        <pc:spChg chg="mod">
          <ac:chgData name="功泰 川名" userId="e052cd390aedcac6" providerId="LiveId" clId="{EF9483C7-8B4D-4111-99A0-5374585A764A}" dt="2023-11-24T15:02:55.990" v="32194" actId="20577"/>
          <ac:spMkLst>
            <pc:docMk/>
            <pc:sldMk cId="1375893253" sldId="285"/>
            <ac:spMk id="14" creationId="{8EEE4FF1-096E-6977-70F0-8ADE9D70EC0C}"/>
          </ac:spMkLst>
        </pc:spChg>
        <pc:spChg chg="mod">
          <ac:chgData name="功泰 川名" userId="e052cd390aedcac6" providerId="LiveId" clId="{EF9483C7-8B4D-4111-99A0-5374585A764A}" dt="2023-11-24T15:06:27.324" v="32500" actId="20577"/>
          <ac:spMkLst>
            <pc:docMk/>
            <pc:sldMk cId="1375893253" sldId="285"/>
            <ac:spMk id="16" creationId="{BAE2B0D4-91F6-1B05-0B17-82B3DE1A3D5F}"/>
          </ac:spMkLst>
        </pc:spChg>
        <pc:spChg chg="mod">
          <ac:chgData name="功泰 川名" userId="e052cd390aedcac6" providerId="LiveId" clId="{EF9483C7-8B4D-4111-99A0-5374585A764A}" dt="2023-11-24T15:07:53.404" v="32532" actId="20577"/>
          <ac:spMkLst>
            <pc:docMk/>
            <pc:sldMk cId="1375893253" sldId="285"/>
            <ac:spMk id="28" creationId="{58961A2B-27EE-18BA-C1BA-3F08391A11E4}"/>
          </ac:spMkLst>
        </pc:spChg>
        <pc:spChg chg="mod">
          <ac:chgData name="功泰 川名" userId="e052cd390aedcac6" providerId="LiveId" clId="{EF9483C7-8B4D-4111-99A0-5374585A764A}" dt="2023-11-24T15:07:32.658" v="32513" actId="20577"/>
          <ac:spMkLst>
            <pc:docMk/>
            <pc:sldMk cId="1375893253" sldId="285"/>
            <ac:spMk id="29" creationId="{62BC30A7-8EB7-CC59-AA82-73ABD5654BC6}"/>
          </ac:spMkLst>
        </pc:spChg>
        <pc:spChg chg="mod">
          <ac:chgData name="功泰 川名" userId="e052cd390aedcac6" providerId="LiveId" clId="{EF9483C7-8B4D-4111-99A0-5374585A764A}" dt="2023-11-24T15:01:56.367" v="32097" actId="20577"/>
          <ac:spMkLst>
            <pc:docMk/>
            <pc:sldMk cId="1375893253" sldId="285"/>
            <ac:spMk id="84" creationId="{E7BFB701-3875-43DA-AA55-970316DDC3D9}"/>
          </ac:spMkLst>
        </pc:spChg>
      </pc:sldChg>
      <pc:sldChg chg="addSp delSp modSp add mod ord">
        <pc:chgData name="功泰 川名" userId="e052cd390aedcac6" providerId="LiveId" clId="{EF9483C7-8B4D-4111-99A0-5374585A764A}" dt="2023-12-08T15:12:53.973" v="41479" actId="207"/>
        <pc:sldMkLst>
          <pc:docMk/>
          <pc:sldMk cId="2513553018" sldId="286"/>
        </pc:sldMkLst>
        <pc:spChg chg="mod">
          <ac:chgData name="功泰 川名" userId="e052cd390aedcac6" providerId="LiveId" clId="{EF9483C7-8B4D-4111-99A0-5374585A764A}" dt="2023-11-25T05:58:07.188" v="32950" actId="20577"/>
          <ac:spMkLst>
            <pc:docMk/>
            <pc:sldMk cId="2513553018" sldId="286"/>
            <ac:spMk id="2" creationId="{FBCF177D-1F75-BD21-7972-647E53954B05}"/>
          </ac:spMkLst>
        </pc:spChg>
        <pc:spChg chg="mod">
          <ac:chgData name="功泰 川名" userId="e052cd390aedcac6" providerId="LiveId" clId="{EF9483C7-8B4D-4111-99A0-5374585A764A}" dt="2023-11-25T06:49:58.858" v="36651" actId="20577"/>
          <ac:spMkLst>
            <pc:docMk/>
            <pc:sldMk cId="2513553018" sldId="286"/>
            <ac:spMk id="3" creationId="{76D4CE02-6939-F7B7-0BF4-F91DD1810E01}"/>
          </ac:spMkLst>
        </pc:spChg>
        <pc:spChg chg="add mod">
          <ac:chgData name="功泰 川名" userId="e052cd390aedcac6" providerId="LiveId" clId="{EF9483C7-8B4D-4111-99A0-5374585A764A}" dt="2023-11-25T06:12:21.858" v="34046" actId="1035"/>
          <ac:spMkLst>
            <pc:docMk/>
            <pc:sldMk cId="2513553018" sldId="286"/>
            <ac:spMk id="4" creationId="{F39403E8-533B-0CEB-B81E-35F26EECBBD5}"/>
          </ac:spMkLst>
        </pc:spChg>
        <pc:spChg chg="del mod">
          <ac:chgData name="功泰 川名" userId="e052cd390aedcac6" providerId="LiveId" clId="{EF9483C7-8B4D-4111-99A0-5374585A764A}" dt="2023-11-25T06:46:43.819" v="36415" actId="478"/>
          <ac:spMkLst>
            <pc:docMk/>
            <pc:sldMk cId="2513553018" sldId="286"/>
            <ac:spMk id="6" creationId="{1B1EE9CA-0D92-CE61-6617-147246E324C7}"/>
          </ac:spMkLst>
        </pc:spChg>
        <pc:spChg chg="mod">
          <ac:chgData name="功泰 川名" userId="e052cd390aedcac6" providerId="LiveId" clId="{EF9483C7-8B4D-4111-99A0-5374585A764A}" dt="2023-11-25T06:47:20.797" v="36501" actId="20577"/>
          <ac:spMkLst>
            <pc:docMk/>
            <pc:sldMk cId="2513553018" sldId="286"/>
            <ac:spMk id="7" creationId="{0323CEB3-089C-C349-4345-E7D73D6E5444}"/>
          </ac:spMkLst>
        </pc:spChg>
        <pc:spChg chg="add mod">
          <ac:chgData name="功泰 川名" userId="e052cd390aedcac6" providerId="LiveId" clId="{EF9483C7-8B4D-4111-99A0-5374585A764A}" dt="2023-12-08T15:12:50.138" v="41478" actId="207"/>
          <ac:spMkLst>
            <pc:docMk/>
            <pc:sldMk cId="2513553018" sldId="286"/>
            <ac:spMk id="8" creationId="{C5531202-E28C-0F17-1830-AFA72274FFCD}"/>
          </ac:spMkLst>
        </pc:spChg>
        <pc:spChg chg="del">
          <ac:chgData name="功泰 川名" userId="e052cd390aedcac6" providerId="LiveId" clId="{EF9483C7-8B4D-4111-99A0-5374585A764A}" dt="2023-11-25T06:04:31.706" v="33409" actId="478"/>
          <ac:spMkLst>
            <pc:docMk/>
            <pc:sldMk cId="2513553018" sldId="286"/>
            <ac:spMk id="9" creationId="{7D899B1F-6B37-A5A4-4F6A-F8F2D7FFFF2C}"/>
          </ac:spMkLst>
        </pc:spChg>
        <pc:spChg chg="add mod">
          <ac:chgData name="功泰 川名" userId="e052cd390aedcac6" providerId="LiveId" clId="{EF9483C7-8B4D-4111-99A0-5374585A764A}" dt="2023-11-25T06:56:25.058" v="36856" actId="1035"/>
          <ac:spMkLst>
            <pc:docMk/>
            <pc:sldMk cId="2513553018" sldId="286"/>
            <ac:spMk id="10" creationId="{F0A89320-ED4A-8F9B-26FC-B52D7D7CAEAF}"/>
          </ac:spMkLst>
        </pc:spChg>
        <pc:spChg chg="mod">
          <ac:chgData name="功泰 川名" userId="e052cd390aedcac6" providerId="LiveId" clId="{EF9483C7-8B4D-4111-99A0-5374585A764A}" dt="2023-11-25T06:58:18.057" v="36932" actId="1036"/>
          <ac:spMkLst>
            <pc:docMk/>
            <pc:sldMk cId="2513553018" sldId="286"/>
            <ac:spMk id="11" creationId="{6F6916E5-0638-0EFE-577E-58D1B4C1FB82}"/>
          </ac:spMkLst>
        </pc:spChg>
        <pc:spChg chg="mod">
          <ac:chgData name="功泰 川名" userId="e052cd390aedcac6" providerId="LiveId" clId="{EF9483C7-8B4D-4111-99A0-5374585A764A}" dt="2023-11-25T06:54:40.626" v="36728" actId="1035"/>
          <ac:spMkLst>
            <pc:docMk/>
            <pc:sldMk cId="2513553018" sldId="286"/>
            <ac:spMk id="12" creationId="{5AE02C58-4B63-C5FC-A57B-B5340264D4A8}"/>
          </ac:spMkLst>
        </pc:spChg>
        <pc:spChg chg="mod">
          <ac:chgData name="功泰 川名" userId="e052cd390aedcac6" providerId="LiveId" clId="{EF9483C7-8B4D-4111-99A0-5374585A764A}" dt="2023-11-25T07:00:07.032" v="37107" actId="1036"/>
          <ac:spMkLst>
            <pc:docMk/>
            <pc:sldMk cId="2513553018" sldId="286"/>
            <ac:spMk id="13" creationId="{600B38B4-0448-2EDA-FB0B-24B7C6D42830}"/>
          </ac:spMkLst>
        </pc:spChg>
        <pc:spChg chg="mod">
          <ac:chgData name="功泰 川名" userId="e052cd390aedcac6" providerId="LiveId" clId="{EF9483C7-8B4D-4111-99A0-5374585A764A}" dt="2023-12-08T15:12:53.973" v="41479" actId="207"/>
          <ac:spMkLst>
            <pc:docMk/>
            <pc:sldMk cId="2513553018" sldId="286"/>
            <ac:spMk id="14" creationId="{8EEE4FF1-096E-6977-70F0-8ADE9D70EC0C}"/>
          </ac:spMkLst>
        </pc:spChg>
        <pc:spChg chg="add mod">
          <ac:chgData name="功泰 川名" userId="e052cd390aedcac6" providerId="LiveId" clId="{EF9483C7-8B4D-4111-99A0-5374585A764A}" dt="2023-11-25T06:56:30.544" v="36862" actId="1036"/>
          <ac:spMkLst>
            <pc:docMk/>
            <pc:sldMk cId="2513553018" sldId="286"/>
            <ac:spMk id="15" creationId="{772E0714-DEC1-1F86-FC67-EBE372C3DE34}"/>
          </ac:spMkLst>
        </pc:spChg>
        <pc:spChg chg="mod">
          <ac:chgData name="功泰 川名" userId="e052cd390aedcac6" providerId="LiveId" clId="{EF9483C7-8B4D-4111-99A0-5374585A764A}" dt="2023-11-25T06:24:55.671" v="34788" actId="1036"/>
          <ac:spMkLst>
            <pc:docMk/>
            <pc:sldMk cId="2513553018" sldId="286"/>
            <ac:spMk id="16" creationId="{BAE2B0D4-91F6-1B05-0B17-82B3DE1A3D5F}"/>
          </ac:spMkLst>
        </pc:spChg>
        <pc:spChg chg="mod">
          <ac:chgData name="功泰 川名" userId="e052cd390aedcac6" providerId="LiveId" clId="{EF9483C7-8B4D-4111-99A0-5374585A764A}" dt="2023-11-25T06:45:59.792" v="36401" actId="20577"/>
          <ac:spMkLst>
            <pc:docMk/>
            <pc:sldMk cId="2513553018" sldId="286"/>
            <ac:spMk id="17" creationId="{E4F6D889-A762-1266-9825-E870AFB0E8D9}"/>
          </ac:spMkLst>
        </pc:spChg>
        <pc:spChg chg="add mod">
          <ac:chgData name="功泰 川名" userId="e052cd390aedcac6" providerId="LiveId" clId="{EF9483C7-8B4D-4111-99A0-5374585A764A}" dt="2023-11-25T06:56:36.008" v="36865" actId="1035"/>
          <ac:spMkLst>
            <pc:docMk/>
            <pc:sldMk cId="2513553018" sldId="286"/>
            <ac:spMk id="18" creationId="{C2ACE0A7-F497-1D78-040E-0C238A3112DF}"/>
          </ac:spMkLst>
        </pc:spChg>
        <pc:spChg chg="add mod">
          <ac:chgData name="功泰 川名" userId="e052cd390aedcac6" providerId="LiveId" clId="{EF9483C7-8B4D-4111-99A0-5374585A764A}" dt="2023-11-25T14:31:27.147" v="41124" actId="20577"/>
          <ac:spMkLst>
            <pc:docMk/>
            <pc:sldMk cId="2513553018" sldId="286"/>
            <ac:spMk id="19" creationId="{95E96A5E-2DF9-1AC0-2DCE-1C0E37892E7D}"/>
          </ac:spMkLst>
        </pc:spChg>
        <pc:spChg chg="mod">
          <ac:chgData name="功泰 川名" userId="e052cd390aedcac6" providerId="LiveId" clId="{EF9483C7-8B4D-4111-99A0-5374585A764A}" dt="2023-11-25T06:55:05.674" v="36741" actId="1035"/>
          <ac:spMkLst>
            <pc:docMk/>
            <pc:sldMk cId="2513553018" sldId="286"/>
            <ac:spMk id="20" creationId="{26B55B29-9134-4DF8-CB58-23D964628708}"/>
          </ac:spMkLst>
        </pc:spChg>
        <pc:spChg chg="add mod">
          <ac:chgData name="功泰 川名" userId="e052cd390aedcac6" providerId="LiveId" clId="{EF9483C7-8B4D-4111-99A0-5374585A764A}" dt="2023-11-25T06:54:29.907" v="36726" actId="1035"/>
          <ac:spMkLst>
            <pc:docMk/>
            <pc:sldMk cId="2513553018" sldId="286"/>
            <ac:spMk id="21" creationId="{1E650F16-2618-A616-DED9-81A4AC49232C}"/>
          </ac:spMkLst>
        </pc:spChg>
        <pc:spChg chg="add mod">
          <ac:chgData name="功泰 川名" userId="e052cd390aedcac6" providerId="LiveId" clId="{EF9483C7-8B4D-4111-99A0-5374585A764A}" dt="2023-11-25T06:08:45.911" v="33924" actId="1036"/>
          <ac:spMkLst>
            <pc:docMk/>
            <pc:sldMk cId="2513553018" sldId="286"/>
            <ac:spMk id="22" creationId="{F924D8F6-F526-50F5-2E0E-4A1B7E17C8EE}"/>
          </ac:spMkLst>
        </pc:spChg>
        <pc:spChg chg="add mod">
          <ac:chgData name="功泰 川名" userId="e052cd390aedcac6" providerId="LiveId" clId="{EF9483C7-8B4D-4111-99A0-5374585A764A}" dt="2023-11-25T06:08:45.911" v="33924" actId="1036"/>
          <ac:spMkLst>
            <pc:docMk/>
            <pc:sldMk cId="2513553018" sldId="286"/>
            <ac:spMk id="23" creationId="{C4EEFFE1-F959-392C-7934-3A685A496D1B}"/>
          </ac:spMkLst>
        </pc:spChg>
        <pc:spChg chg="mod">
          <ac:chgData name="功泰 川名" userId="e052cd390aedcac6" providerId="LiveId" clId="{EF9483C7-8B4D-4111-99A0-5374585A764A}" dt="2023-11-25T06:55:05.674" v="36741" actId="1035"/>
          <ac:spMkLst>
            <pc:docMk/>
            <pc:sldMk cId="2513553018" sldId="286"/>
            <ac:spMk id="24" creationId="{AA3998BF-AD96-DD99-9F16-D63FD16C4C63}"/>
          </ac:spMkLst>
        </pc:spChg>
        <pc:spChg chg="add mod">
          <ac:chgData name="功泰 川名" userId="e052cd390aedcac6" providerId="LiveId" clId="{EF9483C7-8B4D-4111-99A0-5374585A764A}" dt="2023-11-25T06:54:20.033" v="36721" actId="20577"/>
          <ac:spMkLst>
            <pc:docMk/>
            <pc:sldMk cId="2513553018" sldId="286"/>
            <ac:spMk id="25" creationId="{062D493E-7B77-7B3C-AFA4-F537E7781079}"/>
          </ac:spMkLst>
        </pc:spChg>
        <pc:spChg chg="mod">
          <ac:chgData name="功泰 川名" userId="e052cd390aedcac6" providerId="LiveId" clId="{EF9483C7-8B4D-4111-99A0-5374585A764A}" dt="2023-11-25T06:55:05.674" v="36741" actId="1035"/>
          <ac:spMkLst>
            <pc:docMk/>
            <pc:sldMk cId="2513553018" sldId="286"/>
            <ac:spMk id="26" creationId="{FA58987B-37F6-6774-0FC0-D242A406307D}"/>
          </ac:spMkLst>
        </pc:spChg>
        <pc:spChg chg="add mod">
          <ac:chgData name="功泰 川名" userId="e052cd390aedcac6" providerId="LiveId" clId="{EF9483C7-8B4D-4111-99A0-5374585A764A}" dt="2023-11-25T06:39:25.905" v="36011" actId="1038"/>
          <ac:spMkLst>
            <pc:docMk/>
            <pc:sldMk cId="2513553018" sldId="286"/>
            <ac:spMk id="27" creationId="{C1B988C2-9741-4E2E-9956-33BBD7274C5F}"/>
          </ac:spMkLst>
        </pc:spChg>
        <pc:spChg chg="mod">
          <ac:chgData name="功泰 川名" userId="e052cd390aedcac6" providerId="LiveId" clId="{EF9483C7-8B4D-4111-99A0-5374585A764A}" dt="2023-11-25T06:46:12.832" v="36407" actId="1036"/>
          <ac:spMkLst>
            <pc:docMk/>
            <pc:sldMk cId="2513553018" sldId="286"/>
            <ac:spMk id="28" creationId="{58961A2B-27EE-18BA-C1BA-3F08391A11E4}"/>
          </ac:spMkLst>
        </pc:spChg>
        <pc:spChg chg="del mod">
          <ac:chgData name="功泰 川名" userId="e052cd390aedcac6" providerId="LiveId" clId="{EF9483C7-8B4D-4111-99A0-5374585A764A}" dt="2023-11-25T06:28:14.262" v="35141" actId="478"/>
          <ac:spMkLst>
            <pc:docMk/>
            <pc:sldMk cId="2513553018" sldId="286"/>
            <ac:spMk id="29" creationId="{62BC30A7-8EB7-CC59-AA82-73ABD5654BC6}"/>
          </ac:spMkLst>
        </pc:spChg>
        <pc:spChg chg="mod">
          <ac:chgData name="功泰 川名" userId="e052cd390aedcac6" providerId="LiveId" clId="{EF9483C7-8B4D-4111-99A0-5374585A764A}" dt="2023-11-25T06:46:09.513" v="36405" actId="1035"/>
          <ac:spMkLst>
            <pc:docMk/>
            <pc:sldMk cId="2513553018" sldId="286"/>
            <ac:spMk id="30" creationId="{E264AD5A-DBC8-E68F-BD16-579A7E9BD96F}"/>
          </ac:spMkLst>
        </pc:spChg>
        <pc:spChg chg="mod">
          <ac:chgData name="功泰 川名" userId="e052cd390aedcac6" providerId="LiveId" clId="{EF9483C7-8B4D-4111-99A0-5374585A764A}" dt="2023-11-25T06:39:14.380" v="35998" actId="1035"/>
          <ac:spMkLst>
            <pc:docMk/>
            <pc:sldMk cId="2513553018" sldId="286"/>
            <ac:spMk id="31" creationId="{E848C8B4-2C04-DD46-119F-8C5CC18B39A5}"/>
          </ac:spMkLst>
        </pc:spChg>
        <pc:spChg chg="mod">
          <ac:chgData name="功泰 川名" userId="e052cd390aedcac6" providerId="LiveId" clId="{EF9483C7-8B4D-4111-99A0-5374585A764A}" dt="2023-11-25T06:39:18.630" v="36005" actId="1035"/>
          <ac:spMkLst>
            <pc:docMk/>
            <pc:sldMk cId="2513553018" sldId="286"/>
            <ac:spMk id="32" creationId="{2551999A-8794-B96F-F24A-949ADA2D7DF5}"/>
          </ac:spMkLst>
        </pc:spChg>
        <pc:spChg chg="mod">
          <ac:chgData name="功泰 川名" userId="e052cd390aedcac6" providerId="LiveId" clId="{EF9483C7-8B4D-4111-99A0-5374585A764A}" dt="2023-11-25T06:55:05.674" v="36741" actId="1035"/>
          <ac:spMkLst>
            <pc:docMk/>
            <pc:sldMk cId="2513553018" sldId="286"/>
            <ac:spMk id="33" creationId="{BC6C0AAF-F234-9380-DD3E-82B83CA1071E}"/>
          </ac:spMkLst>
        </pc:spChg>
        <pc:spChg chg="add del mod">
          <ac:chgData name="功泰 川名" userId="e052cd390aedcac6" providerId="LiveId" clId="{EF9483C7-8B4D-4111-99A0-5374585A764A}" dt="2023-11-25T07:18:57.232" v="37111" actId="478"/>
          <ac:spMkLst>
            <pc:docMk/>
            <pc:sldMk cId="2513553018" sldId="286"/>
            <ac:spMk id="34" creationId="{6EB70D8D-4A8D-BC5A-4F4B-DC59E4C998D1}"/>
          </ac:spMkLst>
        </pc:spChg>
        <pc:spChg chg="add mod">
          <ac:chgData name="功泰 川名" userId="e052cd390aedcac6" providerId="LiveId" clId="{EF9483C7-8B4D-4111-99A0-5374585A764A}" dt="2023-11-25T06:59:59.235" v="37106" actId="20577"/>
          <ac:spMkLst>
            <pc:docMk/>
            <pc:sldMk cId="2513553018" sldId="286"/>
            <ac:spMk id="35" creationId="{D11CC5BE-76CA-C39B-FE23-9B74457E52F3}"/>
          </ac:spMkLst>
        </pc:spChg>
        <pc:spChg chg="mod">
          <ac:chgData name="功泰 川名" userId="e052cd390aedcac6" providerId="LiveId" clId="{EF9483C7-8B4D-4111-99A0-5374585A764A}" dt="2023-11-25T06:42:42.743" v="36251" actId="20577"/>
          <ac:spMkLst>
            <pc:docMk/>
            <pc:sldMk cId="2513553018" sldId="286"/>
            <ac:spMk id="39" creationId="{BB19DBDE-15D8-207C-9C60-0F2B9BC534F5}"/>
          </ac:spMkLst>
        </pc:spChg>
        <pc:spChg chg="mod">
          <ac:chgData name="功泰 川名" userId="e052cd390aedcac6" providerId="LiveId" clId="{EF9483C7-8B4D-4111-99A0-5374585A764A}" dt="2023-11-25T06:41:36.520" v="36190" actId="1036"/>
          <ac:spMkLst>
            <pc:docMk/>
            <pc:sldMk cId="2513553018" sldId="286"/>
            <ac:spMk id="55" creationId="{579917EF-087F-1D29-1BFB-917368AA8563}"/>
          </ac:spMkLst>
        </pc:spChg>
        <pc:spChg chg="del">
          <ac:chgData name="功泰 川名" userId="e052cd390aedcac6" providerId="LiveId" clId="{EF9483C7-8B4D-4111-99A0-5374585A764A}" dt="2023-11-25T05:58:15.868" v="32951" actId="478"/>
          <ac:spMkLst>
            <pc:docMk/>
            <pc:sldMk cId="2513553018" sldId="286"/>
            <ac:spMk id="84" creationId="{E7BFB701-3875-43DA-AA55-970316DDC3D9}"/>
          </ac:spMkLst>
        </pc:spChg>
        <pc:spChg chg="mod">
          <ac:chgData name="功泰 川名" userId="e052cd390aedcac6" providerId="LiveId" clId="{EF9483C7-8B4D-4111-99A0-5374585A764A}" dt="2023-11-25T06:48:36.417" v="36548" actId="1036"/>
          <ac:spMkLst>
            <pc:docMk/>
            <pc:sldMk cId="2513553018" sldId="286"/>
            <ac:spMk id="93" creationId="{147DA175-D2EF-BDEE-8A13-CD7080FF0D8D}"/>
          </ac:spMkLst>
        </pc:spChg>
        <pc:spChg chg="mod">
          <ac:chgData name="功泰 川名" userId="e052cd390aedcac6" providerId="LiveId" clId="{EF9483C7-8B4D-4111-99A0-5374585A764A}" dt="2023-11-25T06:49:12.238" v="36644" actId="20577"/>
          <ac:spMkLst>
            <pc:docMk/>
            <pc:sldMk cId="2513553018" sldId="286"/>
            <ac:spMk id="94" creationId="{0955D3F9-89EA-D009-A041-4356C2E90E59}"/>
          </ac:spMkLst>
        </pc:spChg>
        <pc:spChg chg="del mod">
          <ac:chgData name="功泰 川名" userId="e052cd390aedcac6" providerId="LiveId" clId="{EF9483C7-8B4D-4111-99A0-5374585A764A}" dt="2023-11-25T06:40:34.383" v="36138" actId="478"/>
          <ac:spMkLst>
            <pc:docMk/>
            <pc:sldMk cId="2513553018" sldId="286"/>
            <ac:spMk id="95" creationId="{2EA0D478-D7EF-7575-9907-7B142CF72066}"/>
          </ac:spMkLst>
        </pc:spChg>
        <pc:spChg chg="mod">
          <ac:chgData name="功泰 川名" userId="e052cd390aedcac6" providerId="LiveId" clId="{EF9483C7-8B4D-4111-99A0-5374585A764A}" dt="2023-11-25T07:20:00.427" v="37126" actId="404"/>
          <ac:spMkLst>
            <pc:docMk/>
            <pc:sldMk cId="2513553018" sldId="286"/>
            <ac:spMk id="98" creationId="{4D53A911-DB1D-525C-F304-DBB61D2F8560}"/>
          </ac:spMkLst>
        </pc:spChg>
        <pc:spChg chg="mod">
          <ac:chgData name="功泰 川名" userId="e052cd390aedcac6" providerId="LiveId" clId="{EF9483C7-8B4D-4111-99A0-5374585A764A}" dt="2023-11-25T07:19:55.345" v="37125" actId="404"/>
          <ac:spMkLst>
            <pc:docMk/>
            <pc:sldMk cId="2513553018" sldId="286"/>
            <ac:spMk id="101" creationId="{F3461209-30A8-875C-71ED-6DD94C033282}"/>
          </ac:spMkLst>
        </pc:spChg>
        <pc:spChg chg="mod">
          <ac:chgData name="功泰 川名" userId="e052cd390aedcac6" providerId="LiveId" clId="{EF9483C7-8B4D-4111-99A0-5374585A764A}" dt="2023-11-25T07:00:11.033" v="37108" actId="1036"/>
          <ac:spMkLst>
            <pc:docMk/>
            <pc:sldMk cId="2513553018" sldId="286"/>
            <ac:spMk id="106" creationId="{4EFE2CD3-8449-68E1-F095-526BFF8E590B}"/>
          </ac:spMkLst>
        </pc:spChg>
        <pc:spChg chg="mod">
          <ac:chgData name="功泰 川名" userId="e052cd390aedcac6" providerId="LiveId" clId="{EF9483C7-8B4D-4111-99A0-5374585A764A}" dt="2023-11-25T06:58:13.759" v="36931" actId="20577"/>
          <ac:spMkLst>
            <pc:docMk/>
            <pc:sldMk cId="2513553018" sldId="286"/>
            <ac:spMk id="108" creationId="{6CC49327-FE97-DB21-79EF-559817A057C6}"/>
          </ac:spMkLst>
        </pc:spChg>
        <pc:spChg chg="del">
          <ac:chgData name="功泰 川名" userId="e052cd390aedcac6" providerId="LiveId" clId="{EF9483C7-8B4D-4111-99A0-5374585A764A}" dt="2023-11-25T06:58:46.314" v="36974" actId="478"/>
          <ac:spMkLst>
            <pc:docMk/>
            <pc:sldMk cId="2513553018" sldId="286"/>
            <ac:spMk id="109" creationId="{7FAD3337-B8C3-078B-CFF2-8BF226F776AF}"/>
          </ac:spMkLst>
        </pc:spChg>
        <pc:graphicFrameChg chg="mod modGraphic">
          <ac:chgData name="功泰 川名" userId="e052cd390aedcac6" providerId="LiveId" clId="{EF9483C7-8B4D-4111-99A0-5374585A764A}" dt="2023-11-25T06:54:47.611" v="36729" actId="404"/>
          <ac:graphicFrameMkLst>
            <pc:docMk/>
            <pc:sldMk cId="2513553018" sldId="286"/>
            <ac:graphicFrameMk id="5" creationId="{2151AB77-F791-AB52-F800-6A76335AD913}"/>
          </ac:graphicFrameMkLst>
        </pc:graphicFrameChg>
      </pc:sldChg>
      <pc:sldChg chg="addSp delSp modSp add mod">
        <pc:chgData name="功泰 川名" userId="e052cd390aedcac6" providerId="LiveId" clId="{EF9483C7-8B4D-4111-99A0-5374585A764A}" dt="2023-11-25T09:27:21.448" v="40889" actId="20577"/>
        <pc:sldMkLst>
          <pc:docMk/>
          <pc:sldMk cId="738229687" sldId="287"/>
        </pc:sldMkLst>
        <pc:spChg chg="mod">
          <ac:chgData name="功泰 川名" userId="e052cd390aedcac6" providerId="LiveId" clId="{EF9483C7-8B4D-4111-99A0-5374585A764A}" dt="2023-11-25T08:31:10.666" v="38943" actId="20577"/>
          <ac:spMkLst>
            <pc:docMk/>
            <pc:sldMk cId="738229687" sldId="287"/>
            <ac:spMk id="2" creationId="{FBCF177D-1F75-BD21-7972-647E53954B05}"/>
          </ac:spMkLst>
        </pc:spChg>
        <pc:spChg chg="del">
          <ac:chgData name="功泰 川名" userId="e052cd390aedcac6" providerId="LiveId" clId="{EF9483C7-8B4D-4111-99A0-5374585A764A}" dt="2023-11-25T07:28:18.175" v="37154" actId="478"/>
          <ac:spMkLst>
            <pc:docMk/>
            <pc:sldMk cId="738229687" sldId="287"/>
            <ac:spMk id="3" creationId="{76D4CE02-6939-F7B7-0BF4-F91DD1810E01}"/>
          </ac:spMkLst>
        </pc:spChg>
        <pc:spChg chg="del">
          <ac:chgData name="功泰 川名" userId="e052cd390aedcac6" providerId="LiveId" clId="{EF9483C7-8B4D-4111-99A0-5374585A764A}" dt="2023-11-25T07:28:18.175" v="37154" actId="478"/>
          <ac:spMkLst>
            <pc:docMk/>
            <pc:sldMk cId="738229687" sldId="287"/>
            <ac:spMk id="4" creationId="{F39403E8-533B-0CEB-B81E-35F26EECBBD5}"/>
          </ac:spMkLst>
        </pc:spChg>
        <pc:spChg chg="del">
          <ac:chgData name="功泰 川名" userId="e052cd390aedcac6" providerId="LiveId" clId="{EF9483C7-8B4D-4111-99A0-5374585A764A}" dt="2023-11-25T07:28:18.175" v="37154" actId="478"/>
          <ac:spMkLst>
            <pc:docMk/>
            <pc:sldMk cId="738229687" sldId="287"/>
            <ac:spMk id="7" creationId="{0323CEB3-089C-C349-4345-E7D73D6E5444}"/>
          </ac:spMkLst>
        </pc:spChg>
        <pc:spChg chg="del">
          <ac:chgData name="功泰 川名" userId="e052cd390aedcac6" providerId="LiveId" clId="{EF9483C7-8B4D-4111-99A0-5374585A764A}" dt="2023-11-25T07:28:18.175" v="37154" actId="478"/>
          <ac:spMkLst>
            <pc:docMk/>
            <pc:sldMk cId="738229687" sldId="287"/>
            <ac:spMk id="8" creationId="{C5531202-E28C-0F17-1830-AFA72274FFCD}"/>
          </ac:spMkLst>
        </pc:spChg>
        <pc:spChg chg="del">
          <ac:chgData name="功泰 川名" userId="e052cd390aedcac6" providerId="LiveId" clId="{EF9483C7-8B4D-4111-99A0-5374585A764A}" dt="2023-11-25T07:28:18.175" v="37154" actId="478"/>
          <ac:spMkLst>
            <pc:docMk/>
            <pc:sldMk cId="738229687" sldId="287"/>
            <ac:spMk id="10" creationId="{F0A89320-ED4A-8F9B-26FC-B52D7D7CAEAF}"/>
          </ac:spMkLst>
        </pc:spChg>
        <pc:spChg chg="del">
          <ac:chgData name="功泰 川名" userId="e052cd390aedcac6" providerId="LiveId" clId="{EF9483C7-8B4D-4111-99A0-5374585A764A}" dt="2023-11-25T07:28:18.175" v="37154" actId="478"/>
          <ac:spMkLst>
            <pc:docMk/>
            <pc:sldMk cId="738229687" sldId="287"/>
            <ac:spMk id="11" creationId="{6F6916E5-0638-0EFE-577E-58D1B4C1FB82}"/>
          </ac:spMkLst>
        </pc:spChg>
        <pc:spChg chg="del">
          <ac:chgData name="功泰 川名" userId="e052cd390aedcac6" providerId="LiveId" clId="{EF9483C7-8B4D-4111-99A0-5374585A764A}" dt="2023-11-25T07:28:18.175" v="37154" actId="478"/>
          <ac:spMkLst>
            <pc:docMk/>
            <pc:sldMk cId="738229687" sldId="287"/>
            <ac:spMk id="12" creationId="{5AE02C58-4B63-C5FC-A57B-B5340264D4A8}"/>
          </ac:spMkLst>
        </pc:spChg>
        <pc:spChg chg="del">
          <ac:chgData name="功泰 川名" userId="e052cd390aedcac6" providerId="LiveId" clId="{EF9483C7-8B4D-4111-99A0-5374585A764A}" dt="2023-11-25T07:28:18.175" v="37154" actId="478"/>
          <ac:spMkLst>
            <pc:docMk/>
            <pc:sldMk cId="738229687" sldId="287"/>
            <ac:spMk id="13" creationId="{600B38B4-0448-2EDA-FB0B-24B7C6D42830}"/>
          </ac:spMkLst>
        </pc:spChg>
        <pc:spChg chg="del">
          <ac:chgData name="功泰 川名" userId="e052cd390aedcac6" providerId="LiveId" clId="{EF9483C7-8B4D-4111-99A0-5374585A764A}" dt="2023-11-25T07:28:18.175" v="37154" actId="478"/>
          <ac:spMkLst>
            <pc:docMk/>
            <pc:sldMk cId="738229687" sldId="287"/>
            <ac:spMk id="14" creationId="{8EEE4FF1-096E-6977-70F0-8ADE9D70EC0C}"/>
          </ac:spMkLst>
        </pc:spChg>
        <pc:spChg chg="del">
          <ac:chgData name="功泰 川名" userId="e052cd390aedcac6" providerId="LiveId" clId="{EF9483C7-8B4D-4111-99A0-5374585A764A}" dt="2023-11-25T07:28:18.175" v="37154" actId="478"/>
          <ac:spMkLst>
            <pc:docMk/>
            <pc:sldMk cId="738229687" sldId="287"/>
            <ac:spMk id="15" creationId="{772E0714-DEC1-1F86-FC67-EBE372C3DE34}"/>
          </ac:spMkLst>
        </pc:spChg>
        <pc:spChg chg="del">
          <ac:chgData name="功泰 川名" userId="e052cd390aedcac6" providerId="LiveId" clId="{EF9483C7-8B4D-4111-99A0-5374585A764A}" dt="2023-11-25T07:28:18.175" v="37154" actId="478"/>
          <ac:spMkLst>
            <pc:docMk/>
            <pc:sldMk cId="738229687" sldId="287"/>
            <ac:spMk id="16" creationId="{BAE2B0D4-91F6-1B05-0B17-82B3DE1A3D5F}"/>
          </ac:spMkLst>
        </pc:spChg>
        <pc:spChg chg="del">
          <ac:chgData name="功泰 川名" userId="e052cd390aedcac6" providerId="LiveId" clId="{EF9483C7-8B4D-4111-99A0-5374585A764A}" dt="2023-11-25T07:28:18.175" v="37154" actId="478"/>
          <ac:spMkLst>
            <pc:docMk/>
            <pc:sldMk cId="738229687" sldId="287"/>
            <ac:spMk id="17" creationId="{E4F6D889-A762-1266-9825-E870AFB0E8D9}"/>
          </ac:spMkLst>
        </pc:spChg>
        <pc:spChg chg="del">
          <ac:chgData name="功泰 川名" userId="e052cd390aedcac6" providerId="LiveId" clId="{EF9483C7-8B4D-4111-99A0-5374585A764A}" dt="2023-11-25T07:28:18.175" v="37154" actId="478"/>
          <ac:spMkLst>
            <pc:docMk/>
            <pc:sldMk cId="738229687" sldId="287"/>
            <ac:spMk id="18" creationId="{C2ACE0A7-F497-1D78-040E-0C238A3112DF}"/>
          </ac:spMkLst>
        </pc:spChg>
        <pc:spChg chg="del">
          <ac:chgData name="功泰 川名" userId="e052cd390aedcac6" providerId="LiveId" clId="{EF9483C7-8B4D-4111-99A0-5374585A764A}" dt="2023-11-25T07:28:18.175" v="37154" actId="478"/>
          <ac:spMkLst>
            <pc:docMk/>
            <pc:sldMk cId="738229687" sldId="287"/>
            <ac:spMk id="19" creationId="{95E96A5E-2DF9-1AC0-2DCE-1C0E37892E7D}"/>
          </ac:spMkLst>
        </pc:spChg>
        <pc:spChg chg="del">
          <ac:chgData name="功泰 川名" userId="e052cd390aedcac6" providerId="LiveId" clId="{EF9483C7-8B4D-4111-99A0-5374585A764A}" dt="2023-11-25T07:28:18.175" v="37154" actId="478"/>
          <ac:spMkLst>
            <pc:docMk/>
            <pc:sldMk cId="738229687" sldId="287"/>
            <ac:spMk id="20" creationId="{26B55B29-9134-4DF8-CB58-23D964628708}"/>
          </ac:spMkLst>
        </pc:spChg>
        <pc:spChg chg="del">
          <ac:chgData name="功泰 川名" userId="e052cd390aedcac6" providerId="LiveId" clId="{EF9483C7-8B4D-4111-99A0-5374585A764A}" dt="2023-11-25T07:28:18.175" v="37154" actId="478"/>
          <ac:spMkLst>
            <pc:docMk/>
            <pc:sldMk cId="738229687" sldId="287"/>
            <ac:spMk id="21" creationId="{1E650F16-2618-A616-DED9-81A4AC49232C}"/>
          </ac:spMkLst>
        </pc:spChg>
        <pc:spChg chg="del">
          <ac:chgData name="功泰 川名" userId="e052cd390aedcac6" providerId="LiveId" clId="{EF9483C7-8B4D-4111-99A0-5374585A764A}" dt="2023-11-25T07:28:18.175" v="37154" actId="478"/>
          <ac:spMkLst>
            <pc:docMk/>
            <pc:sldMk cId="738229687" sldId="287"/>
            <ac:spMk id="22" creationId="{F924D8F6-F526-50F5-2E0E-4A1B7E17C8EE}"/>
          </ac:spMkLst>
        </pc:spChg>
        <pc:spChg chg="del">
          <ac:chgData name="功泰 川名" userId="e052cd390aedcac6" providerId="LiveId" clId="{EF9483C7-8B4D-4111-99A0-5374585A764A}" dt="2023-11-25T07:28:18.175" v="37154" actId="478"/>
          <ac:spMkLst>
            <pc:docMk/>
            <pc:sldMk cId="738229687" sldId="287"/>
            <ac:spMk id="23" creationId="{C4EEFFE1-F959-392C-7934-3A685A496D1B}"/>
          </ac:spMkLst>
        </pc:spChg>
        <pc:spChg chg="del">
          <ac:chgData name="功泰 川名" userId="e052cd390aedcac6" providerId="LiveId" clId="{EF9483C7-8B4D-4111-99A0-5374585A764A}" dt="2023-11-25T07:28:18.175" v="37154" actId="478"/>
          <ac:spMkLst>
            <pc:docMk/>
            <pc:sldMk cId="738229687" sldId="287"/>
            <ac:spMk id="24" creationId="{AA3998BF-AD96-DD99-9F16-D63FD16C4C63}"/>
          </ac:spMkLst>
        </pc:spChg>
        <pc:spChg chg="del">
          <ac:chgData name="功泰 川名" userId="e052cd390aedcac6" providerId="LiveId" clId="{EF9483C7-8B4D-4111-99A0-5374585A764A}" dt="2023-11-25T07:28:18.175" v="37154" actId="478"/>
          <ac:spMkLst>
            <pc:docMk/>
            <pc:sldMk cId="738229687" sldId="287"/>
            <ac:spMk id="25" creationId="{062D493E-7B77-7B3C-AFA4-F537E7781079}"/>
          </ac:spMkLst>
        </pc:spChg>
        <pc:spChg chg="del">
          <ac:chgData name="功泰 川名" userId="e052cd390aedcac6" providerId="LiveId" clId="{EF9483C7-8B4D-4111-99A0-5374585A764A}" dt="2023-11-25T07:28:18.175" v="37154" actId="478"/>
          <ac:spMkLst>
            <pc:docMk/>
            <pc:sldMk cId="738229687" sldId="287"/>
            <ac:spMk id="26" creationId="{FA58987B-37F6-6774-0FC0-D242A406307D}"/>
          </ac:spMkLst>
        </pc:spChg>
        <pc:spChg chg="del">
          <ac:chgData name="功泰 川名" userId="e052cd390aedcac6" providerId="LiveId" clId="{EF9483C7-8B4D-4111-99A0-5374585A764A}" dt="2023-11-25T07:28:18.175" v="37154" actId="478"/>
          <ac:spMkLst>
            <pc:docMk/>
            <pc:sldMk cId="738229687" sldId="287"/>
            <ac:spMk id="27" creationId="{C1B988C2-9741-4E2E-9956-33BBD7274C5F}"/>
          </ac:spMkLst>
        </pc:spChg>
        <pc:spChg chg="del">
          <ac:chgData name="功泰 川名" userId="e052cd390aedcac6" providerId="LiveId" clId="{EF9483C7-8B4D-4111-99A0-5374585A764A}" dt="2023-11-25T07:28:18.175" v="37154" actId="478"/>
          <ac:spMkLst>
            <pc:docMk/>
            <pc:sldMk cId="738229687" sldId="287"/>
            <ac:spMk id="28" creationId="{58961A2B-27EE-18BA-C1BA-3F08391A11E4}"/>
          </ac:spMkLst>
        </pc:spChg>
        <pc:spChg chg="del">
          <ac:chgData name="功泰 川名" userId="e052cd390aedcac6" providerId="LiveId" clId="{EF9483C7-8B4D-4111-99A0-5374585A764A}" dt="2023-11-25T07:28:18.175" v="37154" actId="478"/>
          <ac:spMkLst>
            <pc:docMk/>
            <pc:sldMk cId="738229687" sldId="287"/>
            <ac:spMk id="30" creationId="{E264AD5A-DBC8-E68F-BD16-579A7E9BD96F}"/>
          </ac:spMkLst>
        </pc:spChg>
        <pc:spChg chg="del">
          <ac:chgData name="功泰 川名" userId="e052cd390aedcac6" providerId="LiveId" clId="{EF9483C7-8B4D-4111-99A0-5374585A764A}" dt="2023-11-25T07:28:18.175" v="37154" actId="478"/>
          <ac:spMkLst>
            <pc:docMk/>
            <pc:sldMk cId="738229687" sldId="287"/>
            <ac:spMk id="31" creationId="{E848C8B4-2C04-DD46-119F-8C5CC18B39A5}"/>
          </ac:spMkLst>
        </pc:spChg>
        <pc:spChg chg="del">
          <ac:chgData name="功泰 川名" userId="e052cd390aedcac6" providerId="LiveId" clId="{EF9483C7-8B4D-4111-99A0-5374585A764A}" dt="2023-11-25T07:28:18.175" v="37154" actId="478"/>
          <ac:spMkLst>
            <pc:docMk/>
            <pc:sldMk cId="738229687" sldId="287"/>
            <ac:spMk id="32" creationId="{2551999A-8794-B96F-F24A-949ADA2D7DF5}"/>
          </ac:spMkLst>
        </pc:spChg>
        <pc:spChg chg="del">
          <ac:chgData name="功泰 川名" userId="e052cd390aedcac6" providerId="LiveId" clId="{EF9483C7-8B4D-4111-99A0-5374585A764A}" dt="2023-11-25T07:28:18.175" v="37154" actId="478"/>
          <ac:spMkLst>
            <pc:docMk/>
            <pc:sldMk cId="738229687" sldId="287"/>
            <ac:spMk id="33" creationId="{BC6C0AAF-F234-9380-DD3E-82B83CA1071E}"/>
          </ac:spMkLst>
        </pc:spChg>
        <pc:spChg chg="del">
          <ac:chgData name="功泰 川名" userId="e052cd390aedcac6" providerId="LiveId" clId="{EF9483C7-8B4D-4111-99A0-5374585A764A}" dt="2023-11-25T07:28:18.175" v="37154" actId="478"/>
          <ac:spMkLst>
            <pc:docMk/>
            <pc:sldMk cId="738229687" sldId="287"/>
            <ac:spMk id="35" creationId="{D11CC5BE-76CA-C39B-FE23-9B74457E52F3}"/>
          </ac:spMkLst>
        </pc:spChg>
        <pc:spChg chg="del">
          <ac:chgData name="功泰 川名" userId="e052cd390aedcac6" providerId="LiveId" clId="{EF9483C7-8B4D-4111-99A0-5374585A764A}" dt="2023-11-25T07:28:18.175" v="37154" actId="478"/>
          <ac:spMkLst>
            <pc:docMk/>
            <pc:sldMk cId="738229687" sldId="287"/>
            <ac:spMk id="39" creationId="{BB19DBDE-15D8-207C-9C60-0F2B9BC534F5}"/>
          </ac:spMkLst>
        </pc:spChg>
        <pc:spChg chg="del">
          <ac:chgData name="功泰 川名" userId="e052cd390aedcac6" providerId="LiveId" clId="{EF9483C7-8B4D-4111-99A0-5374585A764A}" dt="2023-11-25T07:28:18.175" v="37154" actId="478"/>
          <ac:spMkLst>
            <pc:docMk/>
            <pc:sldMk cId="738229687" sldId="287"/>
            <ac:spMk id="55" creationId="{579917EF-087F-1D29-1BFB-917368AA8563}"/>
          </ac:spMkLst>
        </pc:spChg>
        <pc:spChg chg="del">
          <ac:chgData name="功泰 川名" userId="e052cd390aedcac6" providerId="LiveId" clId="{EF9483C7-8B4D-4111-99A0-5374585A764A}" dt="2023-11-25T07:28:18.175" v="37154" actId="478"/>
          <ac:spMkLst>
            <pc:docMk/>
            <pc:sldMk cId="738229687" sldId="287"/>
            <ac:spMk id="93" creationId="{147DA175-D2EF-BDEE-8A13-CD7080FF0D8D}"/>
          </ac:spMkLst>
        </pc:spChg>
        <pc:spChg chg="del">
          <ac:chgData name="功泰 川名" userId="e052cd390aedcac6" providerId="LiveId" clId="{EF9483C7-8B4D-4111-99A0-5374585A764A}" dt="2023-11-25T07:28:18.175" v="37154" actId="478"/>
          <ac:spMkLst>
            <pc:docMk/>
            <pc:sldMk cId="738229687" sldId="287"/>
            <ac:spMk id="94" creationId="{0955D3F9-89EA-D009-A041-4356C2E90E59}"/>
          </ac:spMkLst>
        </pc:spChg>
        <pc:spChg chg="del">
          <ac:chgData name="功泰 川名" userId="e052cd390aedcac6" providerId="LiveId" clId="{EF9483C7-8B4D-4111-99A0-5374585A764A}" dt="2023-11-25T07:28:18.175" v="37154" actId="478"/>
          <ac:spMkLst>
            <pc:docMk/>
            <pc:sldMk cId="738229687" sldId="287"/>
            <ac:spMk id="96" creationId="{797FEA85-C113-80E5-B221-C7ADDFA4C7CA}"/>
          </ac:spMkLst>
        </pc:spChg>
        <pc:spChg chg="del">
          <ac:chgData name="功泰 川名" userId="e052cd390aedcac6" providerId="LiveId" clId="{EF9483C7-8B4D-4111-99A0-5374585A764A}" dt="2023-11-25T07:28:18.175" v="37154" actId="478"/>
          <ac:spMkLst>
            <pc:docMk/>
            <pc:sldMk cId="738229687" sldId="287"/>
            <ac:spMk id="97" creationId="{2A28F976-606F-FC32-0235-42922D643484}"/>
          </ac:spMkLst>
        </pc:spChg>
        <pc:spChg chg="del">
          <ac:chgData name="功泰 川名" userId="e052cd390aedcac6" providerId="LiveId" clId="{EF9483C7-8B4D-4111-99A0-5374585A764A}" dt="2023-11-25T07:28:18.175" v="37154" actId="478"/>
          <ac:spMkLst>
            <pc:docMk/>
            <pc:sldMk cId="738229687" sldId="287"/>
            <ac:spMk id="98" creationId="{4D53A911-DB1D-525C-F304-DBB61D2F8560}"/>
          </ac:spMkLst>
        </pc:spChg>
        <pc:spChg chg="del">
          <ac:chgData name="功泰 川名" userId="e052cd390aedcac6" providerId="LiveId" clId="{EF9483C7-8B4D-4111-99A0-5374585A764A}" dt="2023-11-25T07:28:18.175" v="37154" actId="478"/>
          <ac:spMkLst>
            <pc:docMk/>
            <pc:sldMk cId="738229687" sldId="287"/>
            <ac:spMk id="99" creationId="{74BD5065-2998-412E-B7AE-A2EBDDBF6BFF}"/>
          </ac:spMkLst>
        </pc:spChg>
        <pc:spChg chg="del">
          <ac:chgData name="功泰 川名" userId="e052cd390aedcac6" providerId="LiveId" clId="{EF9483C7-8B4D-4111-99A0-5374585A764A}" dt="2023-11-25T07:28:18.175" v="37154" actId="478"/>
          <ac:spMkLst>
            <pc:docMk/>
            <pc:sldMk cId="738229687" sldId="287"/>
            <ac:spMk id="100" creationId="{57690D1F-EB76-1B03-7EF7-4345871C32E9}"/>
          </ac:spMkLst>
        </pc:spChg>
        <pc:spChg chg="del">
          <ac:chgData name="功泰 川名" userId="e052cd390aedcac6" providerId="LiveId" clId="{EF9483C7-8B4D-4111-99A0-5374585A764A}" dt="2023-11-25T07:28:18.175" v="37154" actId="478"/>
          <ac:spMkLst>
            <pc:docMk/>
            <pc:sldMk cId="738229687" sldId="287"/>
            <ac:spMk id="101" creationId="{F3461209-30A8-875C-71ED-6DD94C033282}"/>
          </ac:spMkLst>
        </pc:spChg>
        <pc:spChg chg="del">
          <ac:chgData name="功泰 川名" userId="e052cd390aedcac6" providerId="LiveId" clId="{EF9483C7-8B4D-4111-99A0-5374585A764A}" dt="2023-11-25T07:28:18.175" v="37154" actId="478"/>
          <ac:spMkLst>
            <pc:docMk/>
            <pc:sldMk cId="738229687" sldId="287"/>
            <ac:spMk id="102" creationId="{E4186014-E8D4-AC65-3CE1-7FA18ECD3467}"/>
          </ac:spMkLst>
        </pc:spChg>
        <pc:spChg chg="del">
          <ac:chgData name="功泰 川名" userId="e052cd390aedcac6" providerId="LiveId" clId="{EF9483C7-8B4D-4111-99A0-5374585A764A}" dt="2023-11-25T07:28:18.175" v="37154" actId="478"/>
          <ac:spMkLst>
            <pc:docMk/>
            <pc:sldMk cId="738229687" sldId="287"/>
            <ac:spMk id="103" creationId="{C2295409-3002-70FF-ED97-F2965AF09799}"/>
          </ac:spMkLst>
        </pc:spChg>
        <pc:spChg chg="del">
          <ac:chgData name="功泰 川名" userId="e052cd390aedcac6" providerId="LiveId" clId="{EF9483C7-8B4D-4111-99A0-5374585A764A}" dt="2023-11-25T07:28:18.175" v="37154" actId="478"/>
          <ac:spMkLst>
            <pc:docMk/>
            <pc:sldMk cId="738229687" sldId="287"/>
            <ac:spMk id="104" creationId="{E1209233-7868-D0CC-103C-5988B48187C9}"/>
          </ac:spMkLst>
        </pc:spChg>
        <pc:spChg chg="del">
          <ac:chgData name="功泰 川名" userId="e052cd390aedcac6" providerId="LiveId" clId="{EF9483C7-8B4D-4111-99A0-5374585A764A}" dt="2023-11-25T07:28:18.175" v="37154" actId="478"/>
          <ac:spMkLst>
            <pc:docMk/>
            <pc:sldMk cId="738229687" sldId="287"/>
            <ac:spMk id="105" creationId="{CE02D1C6-2439-205F-5822-FBA5F8288EAE}"/>
          </ac:spMkLst>
        </pc:spChg>
        <pc:spChg chg="del">
          <ac:chgData name="功泰 川名" userId="e052cd390aedcac6" providerId="LiveId" clId="{EF9483C7-8B4D-4111-99A0-5374585A764A}" dt="2023-11-25T07:28:18.175" v="37154" actId="478"/>
          <ac:spMkLst>
            <pc:docMk/>
            <pc:sldMk cId="738229687" sldId="287"/>
            <ac:spMk id="106" creationId="{4EFE2CD3-8449-68E1-F095-526BFF8E590B}"/>
          </ac:spMkLst>
        </pc:spChg>
        <pc:spChg chg="del">
          <ac:chgData name="功泰 川名" userId="e052cd390aedcac6" providerId="LiveId" clId="{EF9483C7-8B4D-4111-99A0-5374585A764A}" dt="2023-11-25T07:28:18.175" v="37154" actId="478"/>
          <ac:spMkLst>
            <pc:docMk/>
            <pc:sldMk cId="738229687" sldId="287"/>
            <ac:spMk id="108" creationId="{6CC49327-FE97-DB21-79EF-559817A057C6}"/>
          </ac:spMkLst>
        </pc:spChg>
        <pc:graphicFrameChg chg="del">
          <ac:chgData name="功泰 川名" userId="e052cd390aedcac6" providerId="LiveId" clId="{EF9483C7-8B4D-4111-99A0-5374585A764A}" dt="2023-11-25T07:28:18.175" v="37154" actId="478"/>
          <ac:graphicFrameMkLst>
            <pc:docMk/>
            <pc:sldMk cId="738229687" sldId="287"/>
            <ac:graphicFrameMk id="5" creationId="{2151AB77-F791-AB52-F800-6A76335AD913}"/>
          </ac:graphicFrameMkLst>
        </pc:graphicFrameChg>
        <pc:graphicFrameChg chg="add del mod">
          <ac:chgData name="功泰 川名" userId="e052cd390aedcac6" providerId="LiveId" clId="{EF9483C7-8B4D-4111-99A0-5374585A764A}" dt="2023-11-25T07:34:39.984" v="37159" actId="3680"/>
          <ac:graphicFrameMkLst>
            <pc:docMk/>
            <pc:sldMk cId="738229687" sldId="287"/>
            <ac:graphicFrameMk id="6" creationId="{660BD4F7-62BE-7021-27B7-546EA46D29F0}"/>
          </ac:graphicFrameMkLst>
        </pc:graphicFrameChg>
        <pc:graphicFrameChg chg="add del mod modGraphic">
          <ac:chgData name="功泰 川名" userId="e052cd390aedcac6" providerId="LiveId" clId="{EF9483C7-8B4D-4111-99A0-5374585A764A}" dt="2023-11-25T07:35:01.885" v="37165" actId="478"/>
          <ac:graphicFrameMkLst>
            <pc:docMk/>
            <pc:sldMk cId="738229687" sldId="287"/>
            <ac:graphicFrameMk id="9" creationId="{24338017-E869-8508-B2A0-47EA1FFDBF49}"/>
          </ac:graphicFrameMkLst>
        </pc:graphicFrameChg>
        <pc:graphicFrameChg chg="add mod modGraphic">
          <ac:chgData name="功泰 川名" userId="e052cd390aedcac6" providerId="LiveId" clId="{EF9483C7-8B4D-4111-99A0-5374585A764A}" dt="2023-11-25T09:27:21.448" v="40889" actId="20577"/>
          <ac:graphicFrameMkLst>
            <pc:docMk/>
            <pc:sldMk cId="738229687" sldId="287"/>
            <ac:graphicFrameMk id="29" creationId="{08AB8960-250B-3E69-6E49-B3DA250C5276}"/>
          </ac:graphicFrameMkLst>
        </pc:graphicFrameChg>
        <pc:picChg chg="add del">
          <ac:chgData name="功泰 川名" userId="e052cd390aedcac6" providerId="LiveId" clId="{EF9483C7-8B4D-4111-99A0-5374585A764A}" dt="2023-11-25T07:45:39.074" v="37188" actId="478"/>
          <ac:picMkLst>
            <pc:docMk/>
            <pc:sldMk cId="738229687" sldId="287"/>
            <ac:picMk id="1026" creationId="{A55A37C3-1641-1DB4-1D51-9D439E6FCFC1}"/>
          </ac:picMkLst>
        </pc:picChg>
        <pc:picChg chg="add mod">
          <ac:chgData name="功泰 川名" userId="e052cd390aedcac6" providerId="LiveId" clId="{EF9483C7-8B4D-4111-99A0-5374585A764A}" dt="2023-11-25T08:13:31.602" v="38305" actId="1076"/>
          <ac:picMkLst>
            <pc:docMk/>
            <pc:sldMk cId="738229687" sldId="287"/>
            <ac:picMk id="1028" creationId="{9C16511C-B83B-C69B-9803-AE80024215E3}"/>
          </ac:picMkLst>
        </pc:picChg>
      </pc:sldChg>
      <pc:sldChg chg="addSp delSp modSp add mod">
        <pc:chgData name="功泰 川名" userId="e052cd390aedcac6" providerId="LiveId" clId="{EF9483C7-8B4D-4111-99A0-5374585A764A}" dt="2023-11-25T09:22:40.987" v="40670" actId="20577"/>
        <pc:sldMkLst>
          <pc:docMk/>
          <pc:sldMk cId="3927846011" sldId="288"/>
        </pc:sldMkLst>
        <pc:spChg chg="mod">
          <ac:chgData name="功泰 川名" userId="e052cd390aedcac6" providerId="LiveId" clId="{EF9483C7-8B4D-4111-99A0-5374585A764A}" dt="2023-11-25T09:19:25.739" v="40626" actId="1076"/>
          <ac:spMkLst>
            <pc:docMk/>
            <pc:sldMk cId="3927846011" sldId="288"/>
            <ac:spMk id="2" creationId="{FBCF177D-1F75-BD21-7972-647E53954B05}"/>
          </ac:spMkLst>
        </pc:spChg>
        <pc:graphicFrameChg chg="modGraphic">
          <ac:chgData name="功泰 川名" userId="e052cd390aedcac6" providerId="LiveId" clId="{EF9483C7-8B4D-4111-99A0-5374585A764A}" dt="2023-11-25T09:22:40.987" v="40670" actId="20577"/>
          <ac:graphicFrameMkLst>
            <pc:docMk/>
            <pc:sldMk cId="3927846011" sldId="288"/>
            <ac:graphicFrameMk id="29" creationId="{08AB8960-250B-3E69-6E49-B3DA250C5276}"/>
          </ac:graphicFrameMkLst>
        </pc:graphicFrameChg>
        <pc:picChg chg="del">
          <ac:chgData name="功泰 川名" userId="e052cd390aedcac6" providerId="LiveId" clId="{EF9483C7-8B4D-4111-99A0-5374585A764A}" dt="2023-11-25T08:23:27.541" v="38906" actId="478"/>
          <ac:picMkLst>
            <pc:docMk/>
            <pc:sldMk cId="3927846011" sldId="288"/>
            <ac:picMk id="1028" creationId="{9C16511C-B83B-C69B-9803-AE80024215E3}"/>
          </ac:picMkLst>
        </pc:picChg>
        <pc:picChg chg="add mod">
          <ac:chgData name="功泰 川名" userId="e052cd390aedcac6" providerId="LiveId" clId="{EF9483C7-8B4D-4111-99A0-5374585A764A}" dt="2023-11-25T09:18:14.649" v="40600" actId="1076"/>
          <ac:picMkLst>
            <pc:docMk/>
            <pc:sldMk cId="3927846011" sldId="288"/>
            <ac:picMk id="3074" creationId="{00678B6C-0B59-3548-0CA7-4F7929CDA3D8}"/>
          </ac:picMkLst>
        </pc:picChg>
      </pc:sldChg>
      <pc:sldChg chg="addSp modSp add mod">
        <pc:chgData name="功泰 川名" userId="e052cd390aedcac6" providerId="LiveId" clId="{EF9483C7-8B4D-4111-99A0-5374585A764A}" dt="2023-11-25T09:32:18.911" v="41095"/>
        <pc:sldMkLst>
          <pc:docMk/>
          <pc:sldMk cId="2952530291" sldId="289"/>
        </pc:sldMkLst>
        <pc:spChg chg="mod">
          <ac:chgData name="功泰 川名" userId="e052cd390aedcac6" providerId="LiveId" clId="{EF9483C7-8B4D-4111-99A0-5374585A764A}" dt="2023-11-25T08:37:11.687" v="38950" actId="20577"/>
          <ac:spMkLst>
            <pc:docMk/>
            <pc:sldMk cId="2952530291" sldId="289"/>
            <ac:spMk id="2" creationId="{FBCF177D-1F75-BD21-7972-647E53954B05}"/>
          </ac:spMkLst>
        </pc:spChg>
        <pc:graphicFrameChg chg="mod modGraphic">
          <ac:chgData name="功泰 川名" userId="e052cd390aedcac6" providerId="LiveId" clId="{EF9483C7-8B4D-4111-99A0-5374585A764A}" dt="2023-11-25T09:32:18.911" v="41095"/>
          <ac:graphicFrameMkLst>
            <pc:docMk/>
            <pc:sldMk cId="2952530291" sldId="289"/>
            <ac:graphicFrameMk id="29" creationId="{08AB8960-250B-3E69-6E49-B3DA250C5276}"/>
          </ac:graphicFrameMkLst>
        </pc:graphicFrameChg>
        <pc:picChg chg="add mod">
          <ac:chgData name="功泰 川名" userId="e052cd390aedcac6" providerId="LiveId" clId="{EF9483C7-8B4D-4111-99A0-5374585A764A}" dt="2023-11-25T09:28:30.038" v="40920" actId="1076"/>
          <ac:picMkLst>
            <pc:docMk/>
            <pc:sldMk cId="2952530291" sldId="289"/>
            <ac:picMk id="2050" creationId="{389F74AB-22BB-2B2B-68F3-5DC93DFBE124}"/>
          </ac:picMkLst>
        </pc:picChg>
      </pc:sldChg>
      <pc:sldChg chg="addSp delSp modSp add mod ord">
        <pc:chgData name="功泰 川名" userId="e052cd390aedcac6" providerId="LiveId" clId="{EF9483C7-8B4D-4111-99A0-5374585A764A}" dt="2023-11-25T14:32:34.485" v="41162" actId="20577"/>
        <pc:sldMkLst>
          <pc:docMk/>
          <pc:sldMk cId="2280474121" sldId="290"/>
        </pc:sldMkLst>
        <pc:spChg chg="mod">
          <ac:chgData name="功泰 川名" userId="e052cd390aedcac6" providerId="LiveId" clId="{EF9483C7-8B4D-4111-99A0-5374585A764A}" dt="2023-11-25T09:31:19.879" v="41020" actId="1038"/>
          <ac:spMkLst>
            <pc:docMk/>
            <pc:sldMk cId="2280474121" sldId="290"/>
            <ac:spMk id="2" creationId="{FBCF177D-1F75-BD21-7972-647E53954B05}"/>
          </ac:spMkLst>
        </pc:spChg>
        <pc:spChg chg="add mod">
          <ac:chgData name="功泰 川名" userId="e052cd390aedcac6" providerId="LiveId" clId="{EF9483C7-8B4D-4111-99A0-5374585A764A}" dt="2023-11-25T14:32:34.485" v="41162" actId="20577"/>
          <ac:spMkLst>
            <pc:docMk/>
            <pc:sldMk cId="2280474121" sldId="290"/>
            <ac:spMk id="3" creationId="{3B37FE78-33DB-EAFA-E4A1-1DEC3DDA13EB}"/>
          </ac:spMkLst>
        </pc:spChg>
        <pc:graphicFrameChg chg="del">
          <ac:chgData name="功泰 川名" userId="e052cd390aedcac6" providerId="LiveId" clId="{EF9483C7-8B4D-4111-99A0-5374585A764A}" dt="2023-11-25T09:25:08.838" v="40720" actId="478"/>
          <ac:graphicFrameMkLst>
            <pc:docMk/>
            <pc:sldMk cId="2280474121" sldId="290"/>
            <ac:graphicFrameMk id="29" creationId="{08AB8960-250B-3E69-6E49-B3DA250C5276}"/>
          </ac:graphicFrameMkLst>
        </pc:graphicFrameChg>
      </pc:sldChg>
      <pc:sldChg chg="addSp delSp modSp add mod">
        <pc:chgData name="功泰 川名" userId="e052cd390aedcac6" providerId="LiveId" clId="{EF9483C7-8B4D-4111-99A0-5374585A764A}" dt="2023-11-25T14:34:16.774" v="41194" actId="20577"/>
        <pc:sldMkLst>
          <pc:docMk/>
          <pc:sldMk cId="2787195377" sldId="291"/>
        </pc:sldMkLst>
        <pc:spChg chg="del">
          <ac:chgData name="功泰 川名" userId="e052cd390aedcac6" providerId="LiveId" clId="{EF9483C7-8B4D-4111-99A0-5374585A764A}" dt="2023-11-25T14:33:04.157" v="41164" actId="478"/>
          <ac:spMkLst>
            <pc:docMk/>
            <pc:sldMk cId="2787195377" sldId="291"/>
            <ac:spMk id="2" creationId="{FBCF177D-1F75-BD21-7972-647E53954B05}"/>
          </ac:spMkLst>
        </pc:spChg>
        <pc:spChg chg="del">
          <ac:chgData name="功泰 川名" userId="e052cd390aedcac6" providerId="LiveId" clId="{EF9483C7-8B4D-4111-99A0-5374585A764A}" dt="2023-11-25T14:33:04.157" v="41164" actId="478"/>
          <ac:spMkLst>
            <pc:docMk/>
            <pc:sldMk cId="2787195377" sldId="291"/>
            <ac:spMk id="3" creationId="{3B37FE78-33DB-EAFA-E4A1-1DEC3DDA13EB}"/>
          </ac:spMkLst>
        </pc:spChg>
        <pc:spChg chg="add mod">
          <ac:chgData name="功泰 川名" userId="e052cd390aedcac6" providerId="LiveId" clId="{EF9483C7-8B4D-4111-99A0-5374585A764A}" dt="2023-11-25T14:34:16.774" v="41194" actId="20577"/>
          <ac:spMkLst>
            <pc:docMk/>
            <pc:sldMk cId="2787195377" sldId="291"/>
            <ac:spMk id="5" creationId="{004D3883-77C7-2AB6-4527-762E59066EF7}"/>
          </ac:spMkLst>
        </pc:spChg>
        <pc:picChg chg="mod modCrop">
          <ac:chgData name="功泰 川名" userId="e052cd390aedcac6" providerId="LiveId" clId="{EF9483C7-8B4D-4111-99A0-5374585A764A}" dt="2023-11-25T14:34:00.435" v="41167" actId="1076"/>
          <ac:picMkLst>
            <pc:docMk/>
            <pc:sldMk cId="2787195377" sldId="291"/>
            <ac:picMk id="4" creationId="{6082061C-BE94-29F2-D554-6B69118600A1}"/>
          </ac:picMkLst>
        </pc:picChg>
      </pc:sldChg>
      <pc:sldChg chg="addSp modSp new mod ord">
        <pc:chgData name="功泰 川名" userId="e052cd390aedcac6" providerId="LiveId" clId="{EF9483C7-8B4D-4111-99A0-5374585A764A}" dt="2023-11-29T14:06:17.955" v="41477" actId="14100"/>
        <pc:sldMkLst>
          <pc:docMk/>
          <pc:sldMk cId="3777726211" sldId="292"/>
        </pc:sldMkLst>
        <pc:spChg chg="add mod">
          <ac:chgData name="功泰 川名" userId="e052cd390aedcac6" providerId="LiveId" clId="{EF9483C7-8B4D-4111-99A0-5374585A764A}" dt="2023-11-29T14:06:13.018" v="41475" actId="20577"/>
          <ac:spMkLst>
            <pc:docMk/>
            <pc:sldMk cId="3777726211" sldId="292"/>
            <ac:spMk id="4" creationId="{250281A1-8E22-4C51-7819-B4FA3AEE2757}"/>
          </ac:spMkLst>
        </pc:spChg>
        <pc:picChg chg="add mod modCrop">
          <ac:chgData name="功泰 川名" userId="e052cd390aedcac6" providerId="LiveId" clId="{EF9483C7-8B4D-4111-99A0-5374585A764A}" dt="2023-11-29T14:06:17.955" v="41477" actId="14100"/>
          <ac:picMkLst>
            <pc:docMk/>
            <pc:sldMk cId="3777726211" sldId="292"/>
            <ac:picMk id="3" creationId="{A722A975-0A09-A696-FD36-CE0CD59356F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BD176-8B0A-66BC-216D-CA7EA9F48D1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C3BCDC5-AAAC-9759-CF71-B2BAA4D82F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4ED080C-998D-9CC1-60D6-931B2D3657D7}"/>
              </a:ext>
            </a:extLst>
          </p:cNvPr>
          <p:cNvSpPr>
            <a:spLocks noGrp="1"/>
          </p:cNvSpPr>
          <p:nvPr>
            <p:ph type="dt" sz="half" idx="10"/>
          </p:nvPr>
        </p:nvSpPr>
        <p:spPr/>
        <p:txBody>
          <a:bodyPr/>
          <a:lstStyle/>
          <a:p>
            <a:fld id="{DF879EAE-C23B-4FAE-9D97-BC44E919E730}" type="datetimeFigureOut">
              <a:rPr kumimoji="1" lang="ja-JP" altLang="en-US" smtClean="0"/>
              <a:t>2023/12/27</a:t>
            </a:fld>
            <a:endParaRPr kumimoji="1" lang="ja-JP" altLang="en-US"/>
          </a:p>
        </p:txBody>
      </p:sp>
      <p:sp>
        <p:nvSpPr>
          <p:cNvPr id="5" name="フッター プレースホルダー 4">
            <a:extLst>
              <a:ext uri="{FF2B5EF4-FFF2-40B4-BE49-F238E27FC236}">
                <a16:creationId xmlns:a16="http://schemas.microsoft.com/office/drawing/2014/main" id="{84E51D2B-29BD-EE67-C89B-9BEFCB22D9E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41EAB62-8795-B1C6-035B-3AD692190B0F}"/>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25056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EF63D2-1D36-0055-F9C6-C55AA25A252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78E871-F51C-3FCC-239C-7AEB8E88148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BB86BC-615C-900A-0E53-881DECC53A74}"/>
              </a:ext>
            </a:extLst>
          </p:cNvPr>
          <p:cNvSpPr>
            <a:spLocks noGrp="1"/>
          </p:cNvSpPr>
          <p:nvPr>
            <p:ph type="dt" sz="half" idx="10"/>
          </p:nvPr>
        </p:nvSpPr>
        <p:spPr/>
        <p:txBody>
          <a:bodyPr/>
          <a:lstStyle/>
          <a:p>
            <a:fld id="{DF879EAE-C23B-4FAE-9D97-BC44E919E730}" type="datetimeFigureOut">
              <a:rPr kumimoji="1" lang="ja-JP" altLang="en-US" smtClean="0"/>
              <a:t>2023/12/27</a:t>
            </a:fld>
            <a:endParaRPr kumimoji="1" lang="ja-JP" altLang="en-US"/>
          </a:p>
        </p:txBody>
      </p:sp>
      <p:sp>
        <p:nvSpPr>
          <p:cNvPr id="5" name="フッター プレースホルダー 4">
            <a:extLst>
              <a:ext uri="{FF2B5EF4-FFF2-40B4-BE49-F238E27FC236}">
                <a16:creationId xmlns:a16="http://schemas.microsoft.com/office/drawing/2014/main" id="{45864775-E08C-DCEA-D653-61A7DFA8BA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1CC50F-F9E9-8BA3-B761-FA255056ED98}"/>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3254810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C749598-BA68-B534-F7D6-9D56C6F5846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31C3B70-C118-1509-4863-B4434616322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BC3D61-71C9-0388-D5D3-12BAB856B86B}"/>
              </a:ext>
            </a:extLst>
          </p:cNvPr>
          <p:cNvSpPr>
            <a:spLocks noGrp="1"/>
          </p:cNvSpPr>
          <p:nvPr>
            <p:ph type="dt" sz="half" idx="10"/>
          </p:nvPr>
        </p:nvSpPr>
        <p:spPr/>
        <p:txBody>
          <a:bodyPr/>
          <a:lstStyle/>
          <a:p>
            <a:fld id="{DF879EAE-C23B-4FAE-9D97-BC44E919E730}" type="datetimeFigureOut">
              <a:rPr kumimoji="1" lang="ja-JP" altLang="en-US" smtClean="0"/>
              <a:t>2023/12/27</a:t>
            </a:fld>
            <a:endParaRPr kumimoji="1" lang="ja-JP" altLang="en-US"/>
          </a:p>
        </p:txBody>
      </p:sp>
      <p:sp>
        <p:nvSpPr>
          <p:cNvPr id="5" name="フッター プレースホルダー 4">
            <a:extLst>
              <a:ext uri="{FF2B5EF4-FFF2-40B4-BE49-F238E27FC236}">
                <a16:creationId xmlns:a16="http://schemas.microsoft.com/office/drawing/2014/main" id="{3F817050-3D1D-6E3A-328C-683A13D50E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6BC4C4-183C-D7D1-CD48-A6343D662EDE}"/>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48873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BB574-E46F-B067-7934-4946D85E669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4E2F2C0-A1D5-ED88-D123-06A31CB2CCD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13DF4B-7BAA-45FB-23B7-F41092EE4D4E}"/>
              </a:ext>
            </a:extLst>
          </p:cNvPr>
          <p:cNvSpPr>
            <a:spLocks noGrp="1"/>
          </p:cNvSpPr>
          <p:nvPr>
            <p:ph type="dt" sz="half" idx="10"/>
          </p:nvPr>
        </p:nvSpPr>
        <p:spPr/>
        <p:txBody>
          <a:bodyPr/>
          <a:lstStyle/>
          <a:p>
            <a:fld id="{DF879EAE-C23B-4FAE-9D97-BC44E919E730}" type="datetimeFigureOut">
              <a:rPr kumimoji="1" lang="ja-JP" altLang="en-US" smtClean="0"/>
              <a:t>2023/12/27</a:t>
            </a:fld>
            <a:endParaRPr kumimoji="1" lang="ja-JP" altLang="en-US"/>
          </a:p>
        </p:txBody>
      </p:sp>
      <p:sp>
        <p:nvSpPr>
          <p:cNvPr id="5" name="フッター プレースホルダー 4">
            <a:extLst>
              <a:ext uri="{FF2B5EF4-FFF2-40B4-BE49-F238E27FC236}">
                <a16:creationId xmlns:a16="http://schemas.microsoft.com/office/drawing/2014/main" id="{C3B2AFB1-4A5D-AB5D-AEF0-616B388594A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C2D7C3-3EE5-5A7D-41BF-E17A3307C6F0}"/>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2052709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7C985-BD22-5C20-6746-3DC6AB6A35A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710F069-EEDD-E35B-4954-8B0331E008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56A86A9-3743-0826-D5C8-BFDE78B45412}"/>
              </a:ext>
            </a:extLst>
          </p:cNvPr>
          <p:cNvSpPr>
            <a:spLocks noGrp="1"/>
          </p:cNvSpPr>
          <p:nvPr>
            <p:ph type="dt" sz="half" idx="10"/>
          </p:nvPr>
        </p:nvSpPr>
        <p:spPr/>
        <p:txBody>
          <a:bodyPr/>
          <a:lstStyle/>
          <a:p>
            <a:fld id="{DF879EAE-C23B-4FAE-9D97-BC44E919E730}" type="datetimeFigureOut">
              <a:rPr kumimoji="1" lang="ja-JP" altLang="en-US" smtClean="0"/>
              <a:t>2023/12/27</a:t>
            </a:fld>
            <a:endParaRPr kumimoji="1" lang="ja-JP" altLang="en-US"/>
          </a:p>
        </p:txBody>
      </p:sp>
      <p:sp>
        <p:nvSpPr>
          <p:cNvPr id="5" name="フッター プレースホルダー 4">
            <a:extLst>
              <a:ext uri="{FF2B5EF4-FFF2-40B4-BE49-F238E27FC236}">
                <a16:creationId xmlns:a16="http://schemas.microsoft.com/office/drawing/2014/main" id="{AFB22607-C319-27FE-7609-15534377789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D81BC0-2EFF-6E82-7311-209D7B7397D3}"/>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4227137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282283-9830-B9DC-FBD9-6ABB9584736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B09CEFF-B1ED-EC09-A902-43EE6925F33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8AB600-ED5E-F69B-D094-7A4C80C7E72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EB5D51C-2EBD-0A62-58D9-362C580F171A}"/>
              </a:ext>
            </a:extLst>
          </p:cNvPr>
          <p:cNvSpPr>
            <a:spLocks noGrp="1"/>
          </p:cNvSpPr>
          <p:nvPr>
            <p:ph type="dt" sz="half" idx="10"/>
          </p:nvPr>
        </p:nvSpPr>
        <p:spPr/>
        <p:txBody>
          <a:bodyPr/>
          <a:lstStyle/>
          <a:p>
            <a:fld id="{DF879EAE-C23B-4FAE-9D97-BC44E919E730}" type="datetimeFigureOut">
              <a:rPr kumimoji="1" lang="ja-JP" altLang="en-US" smtClean="0"/>
              <a:t>2023/12/27</a:t>
            </a:fld>
            <a:endParaRPr kumimoji="1" lang="ja-JP" altLang="en-US"/>
          </a:p>
        </p:txBody>
      </p:sp>
      <p:sp>
        <p:nvSpPr>
          <p:cNvPr id="6" name="フッター プレースホルダー 5">
            <a:extLst>
              <a:ext uri="{FF2B5EF4-FFF2-40B4-BE49-F238E27FC236}">
                <a16:creationId xmlns:a16="http://schemas.microsoft.com/office/drawing/2014/main" id="{DDAAA15C-181F-B237-E788-23014262AB6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E8EDA79-DA41-C6D8-94D8-86D1B2ED0C24}"/>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988885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97FF5F-3145-623B-433C-2784751871E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FCCF776-0C47-3F71-63DF-59E0653A01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4CA1FC7-EA90-A913-B44B-2E8D06F1343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52AA730-2656-9315-C138-F728066E1A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E756A21-C49F-E878-46E3-8B664423615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8E7657E-7A68-79F6-B2BB-2CD800691278}"/>
              </a:ext>
            </a:extLst>
          </p:cNvPr>
          <p:cNvSpPr>
            <a:spLocks noGrp="1"/>
          </p:cNvSpPr>
          <p:nvPr>
            <p:ph type="dt" sz="half" idx="10"/>
          </p:nvPr>
        </p:nvSpPr>
        <p:spPr/>
        <p:txBody>
          <a:bodyPr/>
          <a:lstStyle/>
          <a:p>
            <a:fld id="{DF879EAE-C23B-4FAE-9D97-BC44E919E730}" type="datetimeFigureOut">
              <a:rPr kumimoji="1" lang="ja-JP" altLang="en-US" smtClean="0"/>
              <a:t>2023/12/27</a:t>
            </a:fld>
            <a:endParaRPr kumimoji="1" lang="ja-JP" altLang="en-US"/>
          </a:p>
        </p:txBody>
      </p:sp>
      <p:sp>
        <p:nvSpPr>
          <p:cNvPr id="8" name="フッター プレースホルダー 7">
            <a:extLst>
              <a:ext uri="{FF2B5EF4-FFF2-40B4-BE49-F238E27FC236}">
                <a16:creationId xmlns:a16="http://schemas.microsoft.com/office/drawing/2014/main" id="{A08CF11A-136A-7896-439D-8F75582A8FA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A726A38-75CF-3FF6-B981-D0199AF64ED2}"/>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830312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EFC2-CAC6-3601-1563-0449F7B2E09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563AAFD-C1D8-0355-83A2-7FF9AE166782}"/>
              </a:ext>
            </a:extLst>
          </p:cNvPr>
          <p:cNvSpPr>
            <a:spLocks noGrp="1"/>
          </p:cNvSpPr>
          <p:nvPr>
            <p:ph type="dt" sz="half" idx="10"/>
          </p:nvPr>
        </p:nvSpPr>
        <p:spPr/>
        <p:txBody>
          <a:bodyPr/>
          <a:lstStyle/>
          <a:p>
            <a:fld id="{DF879EAE-C23B-4FAE-9D97-BC44E919E730}" type="datetimeFigureOut">
              <a:rPr kumimoji="1" lang="ja-JP" altLang="en-US" smtClean="0"/>
              <a:t>2023/12/27</a:t>
            </a:fld>
            <a:endParaRPr kumimoji="1" lang="ja-JP" altLang="en-US"/>
          </a:p>
        </p:txBody>
      </p:sp>
      <p:sp>
        <p:nvSpPr>
          <p:cNvPr id="4" name="フッター プレースホルダー 3">
            <a:extLst>
              <a:ext uri="{FF2B5EF4-FFF2-40B4-BE49-F238E27FC236}">
                <a16:creationId xmlns:a16="http://schemas.microsoft.com/office/drawing/2014/main" id="{38DC30AA-917C-B3F1-7344-FBB55426A9F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26A307E-D68A-3792-3187-8AC43E27283B}"/>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2858663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A05FB15-40C7-341A-A329-04F4166CDD37}"/>
              </a:ext>
            </a:extLst>
          </p:cNvPr>
          <p:cNvSpPr>
            <a:spLocks noGrp="1"/>
          </p:cNvSpPr>
          <p:nvPr>
            <p:ph type="dt" sz="half" idx="10"/>
          </p:nvPr>
        </p:nvSpPr>
        <p:spPr/>
        <p:txBody>
          <a:bodyPr/>
          <a:lstStyle/>
          <a:p>
            <a:fld id="{DF879EAE-C23B-4FAE-9D97-BC44E919E730}" type="datetimeFigureOut">
              <a:rPr kumimoji="1" lang="ja-JP" altLang="en-US" smtClean="0"/>
              <a:t>2023/12/27</a:t>
            </a:fld>
            <a:endParaRPr kumimoji="1" lang="ja-JP" altLang="en-US"/>
          </a:p>
        </p:txBody>
      </p:sp>
      <p:sp>
        <p:nvSpPr>
          <p:cNvPr id="3" name="フッター プレースホルダー 2">
            <a:extLst>
              <a:ext uri="{FF2B5EF4-FFF2-40B4-BE49-F238E27FC236}">
                <a16:creationId xmlns:a16="http://schemas.microsoft.com/office/drawing/2014/main" id="{2145681D-83D6-B6B5-B3AC-A336F521B0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6798B06-F7F5-ECF7-A177-0FE8126A66F2}"/>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50860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0308EF-2A9A-0116-B631-427CC92E90D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488F6-77ED-960C-1287-2F9916F2E6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1D68A93-1E24-F723-D3AE-4E61E732B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8C2D03B-0F24-9C12-2009-C0322786D477}"/>
              </a:ext>
            </a:extLst>
          </p:cNvPr>
          <p:cNvSpPr>
            <a:spLocks noGrp="1"/>
          </p:cNvSpPr>
          <p:nvPr>
            <p:ph type="dt" sz="half" idx="10"/>
          </p:nvPr>
        </p:nvSpPr>
        <p:spPr/>
        <p:txBody>
          <a:bodyPr/>
          <a:lstStyle/>
          <a:p>
            <a:fld id="{DF879EAE-C23B-4FAE-9D97-BC44E919E730}" type="datetimeFigureOut">
              <a:rPr kumimoji="1" lang="ja-JP" altLang="en-US" smtClean="0"/>
              <a:t>2023/12/27</a:t>
            </a:fld>
            <a:endParaRPr kumimoji="1" lang="ja-JP" altLang="en-US"/>
          </a:p>
        </p:txBody>
      </p:sp>
      <p:sp>
        <p:nvSpPr>
          <p:cNvPr id="6" name="フッター プレースホルダー 5">
            <a:extLst>
              <a:ext uri="{FF2B5EF4-FFF2-40B4-BE49-F238E27FC236}">
                <a16:creationId xmlns:a16="http://schemas.microsoft.com/office/drawing/2014/main" id="{A663F89D-8127-D76C-1FA6-E8F2F5C1358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B3DC637-F7F1-5C9A-91D2-BC44375A6071}"/>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22803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ADA6F1-0190-8901-DFF0-A6A91DE21F8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4D0AF84-98C8-5DDF-930C-5153DCE480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7DB1BBE-A8F0-82A0-8DEC-A04BC3B54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7EF0F57-4877-807B-513E-6199D22AACA6}"/>
              </a:ext>
            </a:extLst>
          </p:cNvPr>
          <p:cNvSpPr>
            <a:spLocks noGrp="1"/>
          </p:cNvSpPr>
          <p:nvPr>
            <p:ph type="dt" sz="half" idx="10"/>
          </p:nvPr>
        </p:nvSpPr>
        <p:spPr/>
        <p:txBody>
          <a:bodyPr/>
          <a:lstStyle/>
          <a:p>
            <a:fld id="{DF879EAE-C23B-4FAE-9D97-BC44E919E730}" type="datetimeFigureOut">
              <a:rPr kumimoji="1" lang="ja-JP" altLang="en-US" smtClean="0"/>
              <a:t>2023/12/27</a:t>
            </a:fld>
            <a:endParaRPr kumimoji="1" lang="ja-JP" altLang="en-US"/>
          </a:p>
        </p:txBody>
      </p:sp>
      <p:sp>
        <p:nvSpPr>
          <p:cNvPr id="6" name="フッター プレースホルダー 5">
            <a:extLst>
              <a:ext uri="{FF2B5EF4-FFF2-40B4-BE49-F238E27FC236}">
                <a16:creationId xmlns:a16="http://schemas.microsoft.com/office/drawing/2014/main" id="{AD77623F-40B8-A863-C8F8-22A22B9475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C1A06C-6C55-603A-908F-DBF05DCDD645}"/>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90063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5A06C1E-B182-9865-5BC1-7FD5149533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7AE37A-01BE-EB9B-02A6-A281DA59DB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E4A054D-7AAE-B7BA-052D-A982F687C6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879EAE-C23B-4FAE-9D97-BC44E919E730}" type="datetimeFigureOut">
              <a:rPr kumimoji="1" lang="ja-JP" altLang="en-US" smtClean="0"/>
              <a:t>2023/12/27</a:t>
            </a:fld>
            <a:endParaRPr kumimoji="1" lang="ja-JP" altLang="en-US"/>
          </a:p>
        </p:txBody>
      </p:sp>
      <p:sp>
        <p:nvSpPr>
          <p:cNvPr id="5" name="フッター プレースホルダー 4">
            <a:extLst>
              <a:ext uri="{FF2B5EF4-FFF2-40B4-BE49-F238E27FC236}">
                <a16:creationId xmlns:a16="http://schemas.microsoft.com/office/drawing/2014/main" id="{620038D4-7F7C-3AD7-9C5B-003B5EC93B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99B9067-94BE-C28B-C520-DDC5A031E9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2086968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hyperlink" Target="https://lab.kutikomi.com/news/restaurant/gourmetreservationsite/" TargetMode="External"/><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lab.kutikomi.com/news/restaurant/tabelogxcost/#tabelogxcost-5" TargetMode="Externa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26.png"/><Relationship Id="rId4" Type="http://schemas.openxmlformats.org/officeDocument/2006/relationships/hyperlink" Target="https://lab.kutikomi.com/news/restaurant/tabelog507/"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tablecheck.com/ja/join/about-us/press/ota-survey-2022/"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722A975-0A09-A696-FD36-CE0CD59356F8}"/>
              </a:ext>
            </a:extLst>
          </p:cNvPr>
          <p:cNvPicPr>
            <a:picLocks noChangeAspect="1"/>
          </p:cNvPicPr>
          <p:nvPr/>
        </p:nvPicPr>
        <p:blipFill rotWithShape="1">
          <a:blip r:embed="rId2"/>
          <a:srcRect l="5692" t="22168" r="56536" b="40563"/>
          <a:stretch/>
        </p:blipFill>
        <p:spPr>
          <a:xfrm>
            <a:off x="1432874" y="1319754"/>
            <a:ext cx="9383036" cy="5207808"/>
          </a:xfrm>
          <a:prstGeom prst="rect">
            <a:avLst/>
          </a:prstGeom>
        </p:spPr>
      </p:pic>
      <p:sp>
        <p:nvSpPr>
          <p:cNvPr id="4" name="テキスト ボックス 3">
            <a:extLst>
              <a:ext uri="{FF2B5EF4-FFF2-40B4-BE49-F238E27FC236}">
                <a16:creationId xmlns:a16="http://schemas.microsoft.com/office/drawing/2014/main" id="{250281A1-8E22-4C51-7819-B4FA3AEE2757}"/>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アプリ名称</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仮</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　グルメ図鑑　</a:t>
            </a:r>
            <a:endParaRPr kumimoji="1" lang="ja-JP" altLang="en-US"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77726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5A8C8DE-E0F4-9D48-99BC-7D9D262CA0B8}"/>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市場規模</a:t>
            </a:r>
            <a:endParaRPr kumimoji="1" lang="ja-JP" altLang="en-US" sz="4000" b="1" dirty="0">
              <a:latin typeface="Meiryo UI" panose="020B0604030504040204" pitchFamily="50" charset="-128"/>
              <a:ea typeface="Meiryo UI" panose="020B0604030504040204" pitchFamily="50" charset="-128"/>
            </a:endParaRPr>
          </a:p>
        </p:txBody>
      </p:sp>
      <p:sp>
        <p:nvSpPr>
          <p:cNvPr id="4" name="楕円 3">
            <a:extLst>
              <a:ext uri="{FF2B5EF4-FFF2-40B4-BE49-F238E27FC236}">
                <a16:creationId xmlns:a16="http://schemas.microsoft.com/office/drawing/2014/main" id="{E3B539C0-EBA2-3695-6F32-1C5A163B7997}"/>
              </a:ext>
            </a:extLst>
          </p:cNvPr>
          <p:cNvSpPr/>
          <p:nvPr/>
        </p:nvSpPr>
        <p:spPr>
          <a:xfrm>
            <a:off x="362306" y="1462178"/>
            <a:ext cx="3600000" cy="360000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1016E220-8893-85E4-0034-5E1422D353A0}"/>
              </a:ext>
            </a:extLst>
          </p:cNvPr>
          <p:cNvSpPr/>
          <p:nvPr/>
        </p:nvSpPr>
        <p:spPr>
          <a:xfrm>
            <a:off x="5247721" y="2356472"/>
            <a:ext cx="2700000" cy="270000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07FA1A88-ECF9-799F-BA33-7D2FEF4B921E}"/>
              </a:ext>
            </a:extLst>
          </p:cNvPr>
          <p:cNvSpPr/>
          <p:nvPr/>
        </p:nvSpPr>
        <p:spPr>
          <a:xfrm>
            <a:off x="9233136" y="3256472"/>
            <a:ext cx="1800000" cy="1800000"/>
          </a:xfrm>
          <a:prstGeom prst="ellipse">
            <a:avLst/>
          </a:prstGeom>
          <a:solidFill>
            <a:schemeClr val="accent2">
              <a:lumMod val="20000"/>
              <a:lumOff val="8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9CDA589-2378-81C6-1BCC-B982BB2A911D}"/>
              </a:ext>
            </a:extLst>
          </p:cNvPr>
          <p:cNvSpPr txBox="1"/>
          <p:nvPr/>
        </p:nvSpPr>
        <p:spPr>
          <a:xfrm>
            <a:off x="772732" y="5394937"/>
            <a:ext cx="2779148"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グルメ</a:t>
            </a:r>
            <a:r>
              <a:rPr lang="ja-JP" altLang="en-US" sz="2400" b="1" dirty="0">
                <a:solidFill>
                  <a:srgbClr val="FF0000"/>
                </a:solidFill>
                <a:latin typeface="Meiryo UI" panose="020B0604030504040204" pitchFamily="50" charset="-128"/>
                <a:ea typeface="Meiryo UI" panose="020B0604030504040204" pitchFamily="50" charset="-128"/>
              </a:rPr>
              <a:t>情報</a:t>
            </a:r>
            <a:r>
              <a:rPr lang="ja-JP" altLang="en-US" sz="2400" b="1" dirty="0">
                <a:latin typeface="Meiryo UI" panose="020B0604030504040204" pitchFamily="50" charset="-128"/>
                <a:ea typeface="Meiryo UI" panose="020B0604030504040204" pitchFamily="50" charset="-128"/>
              </a:rPr>
              <a:t>アプリ</a:t>
            </a:r>
            <a:endParaRPr kumimoji="1" lang="ja-JP" altLang="en-US" sz="24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9A7E39A-9531-023D-A588-989311B66D62}"/>
              </a:ext>
            </a:extLst>
          </p:cNvPr>
          <p:cNvSpPr txBox="1"/>
          <p:nvPr/>
        </p:nvSpPr>
        <p:spPr>
          <a:xfrm>
            <a:off x="5210340" y="5420816"/>
            <a:ext cx="2779148"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グルメ</a:t>
            </a:r>
            <a:r>
              <a:rPr lang="ja-JP" altLang="en-US" sz="2400" b="1" dirty="0">
                <a:solidFill>
                  <a:srgbClr val="FF0000"/>
                </a:solidFill>
                <a:latin typeface="Meiryo UI" panose="020B0604030504040204" pitchFamily="50" charset="-128"/>
                <a:ea typeface="Meiryo UI" panose="020B0604030504040204" pitchFamily="50" charset="-128"/>
              </a:rPr>
              <a:t>記録</a:t>
            </a:r>
            <a:r>
              <a:rPr lang="ja-JP" altLang="en-US" sz="2400" b="1" dirty="0">
                <a:latin typeface="Meiryo UI" panose="020B0604030504040204" pitchFamily="50" charset="-128"/>
                <a:ea typeface="Meiryo UI" panose="020B0604030504040204" pitchFamily="50" charset="-128"/>
              </a:rPr>
              <a:t>アプリ</a:t>
            </a:r>
            <a:endParaRPr kumimoji="1" lang="ja-JP" altLang="en-US" sz="24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973515A2-1D3C-CA01-1351-BB6412307367}"/>
              </a:ext>
            </a:extLst>
          </p:cNvPr>
          <p:cNvSpPr txBox="1"/>
          <p:nvPr/>
        </p:nvSpPr>
        <p:spPr>
          <a:xfrm>
            <a:off x="8688523" y="5311880"/>
            <a:ext cx="3038420" cy="707886"/>
          </a:xfrm>
          <a:prstGeom prst="rect">
            <a:avLst/>
          </a:prstGeom>
          <a:noFill/>
        </p:spPr>
        <p:txBody>
          <a:bodyPr wrap="square" rtlCol="0">
            <a:spAutoFit/>
          </a:bodyPr>
          <a:lstStyle/>
          <a:p>
            <a:pPr algn="ctr"/>
            <a:r>
              <a:rPr kumimoji="1" lang="en-US" altLang="ja-JP" sz="2000" b="1" dirty="0" err="1">
                <a:latin typeface="Meiryo UI" panose="020B0604030504040204" pitchFamily="50" charset="-128"/>
                <a:ea typeface="Meiryo UI" panose="020B0604030504040204" pitchFamily="50" charset="-128"/>
              </a:rPr>
              <a:t>EarlyAdopter</a:t>
            </a:r>
            <a:endParaRPr kumimoji="1" lang="en-US" altLang="ja-JP" sz="2000" b="1" dirty="0">
              <a:latin typeface="Meiryo UI" panose="020B0604030504040204" pitchFamily="50" charset="-128"/>
              <a:ea typeface="Meiryo UI" panose="020B0604030504040204" pitchFamily="50" charset="-128"/>
            </a:endParaRPr>
          </a:p>
          <a:p>
            <a:pPr algn="ct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都内</a:t>
            </a:r>
            <a:r>
              <a:rPr kumimoji="1" lang="en-US" altLang="ja-JP" sz="2000" b="1" dirty="0">
                <a:latin typeface="Meiryo UI" panose="020B0604030504040204" pitchFamily="50" charset="-128"/>
                <a:ea typeface="Meiryo UI" panose="020B0604030504040204" pitchFamily="50" charset="-128"/>
              </a:rPr>
              <a:t>25</a:t>
            </a:r>
            <a:r>
              <a:rPr kumimoji="1" lang="ja-JP" altLang="en-US" sz="2000" b="1" dirty="0">
                <a:latin typeface="Meiryo UI" panose="020B0604030504040204" pitchFamily="50" charset="-128"/>
                <a:ea typeface="Meiryo UI" panose="020B0604030504040204" pitchFamily="50" charset="-128"/>
              </a:rPr>
              <a:t>～</a:t>
            </a:r>
            <a:r>
              <a:rPr kumimoji="1" lang="en-US" altLang="ja-JP" sz="2000" b="1" dirty="0">
                <a:latin typeface="Meiryo UI" panose="020B0604030504040204" pitchFamily="50" charset="-128"/>
                <a:ea typeface="Meiryo UI" panose="020B0604030504040204" pitchFamily="50" charset="-128"/>
              </a:rPr>
              <a:t>34</a:t>
            </a:r>
            <a:r>
              <a:rPr lang="ja-JP" altLang="en-US" sz="2000" b="1" dirty="0">
                <a:latin typeface="Meiryo UI" panose="020B0604030504040204" pitchFamily="50" charset="-128"/>
                <a:ea typeface="Meiryo UI" panose="020B0604030504040204" pitchFamily="50" charset="-128"/>
              </a:rPr>
              <a:t>歳社会人</a:t>
            </a:r>
            <a:r>
              <a:rPr lang="en-US" altLang="ja-JP" sz="2000" b="1" dirty="0">
                <a:latin typeface="Meiryo UI" panose="020B0604030504040204" pitchFamily="50" charset="-128"/>
                <a:ea typeface="Meiryo UI" panose="020B0604030504040204" pitchFamily="50" charset="-128"/>
              </a:rPr>
              <a:t>)</a:t>
            </a:r>
            <a:endParaRPr kumimoji="1" lang="ja-JP" altLang="en-US" sz="2000" b="1" dirty="0">
              <a:latin typeface="Meiryo UI" panose="020B0604030504040204" pitchFamily="50" charset="-128"/>
              <a:ea typeface="Meiryo UI" panose="020B0604030504040204" pitchFamily="50" charset="-128"/>
            </a:endParaRPr>
          </a:p>
        </p:txBody>
      </p:sp>
      <p:pic>
        <p:nvPicPr>
          <p:cNvPr id="2" name="Picture 2" descr="食べログ に対する画像結果">
            <a:extLst>
              <a:ext uri="{FF2B5EF4-FFF2-40B4-BE49-F238E27FC236}">
                <a16:creationId xmlns:a16="http://schemas.microsoft.com/office/drawing/2014/main" id="{B99BCD13-5A0E-E9CE-5489-155BF6070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385" y="2222818"/>
            <a:ext cx="2559842" cy="6769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8AF4C27-274A-6730-7011-217EA73F326B}"/>
              </a:ext>
            </a:extLst>
          </p:cNvPr>
          <p:cNvSpPr txBox="1"/>
          <p:nvPr/>
        </p:nvSpPr>
        <p:spPr>
          <a:xfrm>
            <a:off x="548454" y="3027652"/>
            <a:ext cx="3157219"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solidFill>
                  <a:schemeClr val="bg1"/>
                </a:solidFill>
                <a:latin typeface="Meiryo UI" panose="020B0604030504040204" pitchFamily="50" charset="-128"/>
                <a:ea typeface="Meiryo UI" panose="020B0604030504040204" pitchFamily="50" charset="-128"/>
              </a:rPr>
              <a:t>月間利用者数：</a:t>
            </a:r>
            <a:r>
              <a:rPr kumimoji="1" lang="en-US" altLang="ja-JP" b="1" dirty="0">
                <a:solidFill>
                  <a:schemeClr val="bg1"/>
                </a:solidFill>
                <a:latin typeface="Meiryo UI" panose="020B0604030504040204" pitchFamily="50" charset="-128"/>
                <a:ea typeface="Meiryo UI" panose="020B0604030504040204" pitchFamily="50" charset="-128"/>
              </a:rPr>
              <a:t>8</a:t>
            </a:r>
            <a:r>
              <a:rPr kumimoji="1" lang="ja-JP" altLang="en-US" b="1" dirty="0">
                <a:solidFill>
                  <a:schemeClr val="bg1"/>
                </a:solidFill>
                <a:latin typeface="Meiryo UI" panose="020B0604030504040204" pitchFamily="50" charset="-128"/>
                <a:ea typeface="Meiryo UI" panose="020B0604030504040204" pitchFamily="50" charset="-128"/>
              </a:rPr>
              <a:t>千万人</a:t>
            </a:r>
          </a:p>
        </p:txBody>
      </p:sp>
      <p:sp>
        <p:nvSpPr>
          <p:cNvPr id="11" name="テキスト ボックス 10">
            <a:extLst>
              <a:ext uri="{FF2B5EF4-FFF2-40B4-BE49-F238E27FC236}">
                <a16:creationId xmlns:a16="http://schemas.microsoft.com/office/drawing/2014/main" id="{68B53865-ED61-CB9B-517B-28E3DF2474B4}"/>
              </a:ext>
            </a:extLst>
          </p:cNvPr>
          <p:cNvSpPr txBox="1"/>
          <p:nvPr/>
        </p:nvSpPr>
        <p:spPr>
          <a:xfrm>
            <a:off x="548453" y="3348859"/>
            <a:ext cx="3327593"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lang="ja-JP" altLang="en-US" b="1" dirty="0">
                <a:solidFill>
                  <a:schemeClr val="bg1"/>
                </a:solidFill>
                <a:latin typeface="Meiryo UI" panose="020B0604030504040204" pitchFamily="50" charset="-128"/>
                <a:ea typeface="Meiryo UI" panose="020B0604030504040204" pitchFamily="50" charset="-128"/>
              </a:rPr>
              <a:t>掲載レストラン数</a:t>
            </a:r>
            <a:r>
              <a:rPr kumimoji="1" lang="ja-JP" altLang="en-US" b="1" dirty="0">
                <a:solidFill>
                  <a:schemeClr val="bg1"/>
                </a:solidFill>
                <a:latin typeface="Meiryo UI" panose="020B0604030504040204" pitchFamily="50" charset="-128"/>
                <a:ea typeface="Meiryo UI" panose="020B0604030504040204" pitchFamily="50" charset="-128"/>
              </a:rPr>
              <a:t>：</a:t>
            </a:r>
            <a:r>
              <a:rPr kumimoji="1" lang="en-US" altLang="ja-JP" b="1" dirty="0">
                <a:solidFill>
                  <a:schemeClr val="bg1"/>
                </a:solidFill>
                <a:latin typeface="Meiryo UI" panose="020B0604030504040204" pitchFamily="50" charset="-128"/>
                <a:ea typeface="Meiryo UI" panose="020B0604030504040204" pitchFamily="50" charset="-128"/>
              </a:rPr>
              <a:t>8</a:t>
            </a:r>
            <a:r>
              <a:rPr lang="en-US" altLang="ja-JP" b="1" dirty="0">
                <a:solidFill>
                  <a:schemeClr val="bg1"/>
                </a:solidFill>
                <a:latin typeface="Meiryo UI" panose="020B0604030504040204" pitchFamily="50" charset="-128"/>
                <a:ea typeface="Meiryo UI" panose="020B0604030504040204" pitchFamily="50" charset="-128"/>
              </a:rPr>
              <a:t>2</a:t>
            </a:r>
            <a:r>
              <a:rPr kumimoji="1" lang="ja-JP" altLang="en-US" b="1" dirty="0">
                <a:solidFill>
                  <a:schemeClr val="bg1"/>
                </a:solidFill>
                <a:latin typeface="Meiryo UI" panose="020B0604030504040204" pitchFamily="50" charset="-128"/>
                <a:ea typeface="Meiryo UI" panose="020B0604030504040204" pitchFamily="50" charset="-128"/>
              </a:rPr>
              <a:t>万店舗</a:t>
            </a:r>
          </a:p>
        </p:txBody>
      </p:sp>
      <p:sp>
        <p:nvSpPr>
          <p:cNvPr id="12" name="テキスト ボックス 11">
            <a:extLst>
              <a:ext uri="{FF2B5EF4-FFF2-40B4-BE49-F238E27FC236}">
                <a16:creationId xmlns:a16="http://schemas.microsoft.com/office/drawing/2014/main" id="{3194590F-8848-4842-5269-E581C71F72E8}"/>
              </a:ext>
            </a:extLst>
          </p:cNvPr>
          <p:cNvSpPr txBox="1"/>
          <p:nvPr/>
        </p:nvSpPr>
        <p:spPr>
          <a:xfrm>
            <a:off x="554206" y="3691037"/>
            <a:ext cx="3157219"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lang="ja-JP" altLang="en-US" b="1" dirty="0">
                <a:solidFill>
                  <a:schemeClr val="bg1"/>
                </a:solidFill>
                <a:latin typeface="Meiryo UI" panose="020B0604030504040204" pitchFamily="50" charset="-128"/>
                <a:ea typeface="Meiryo UI" panose="020B0604030504040204" pitchFamily="50" charset="-128"/>
              </a:rPr>
              <a:t>掲載プラン</a:t>
            </a:r>
            <a:r>
              <a:rPr kumimoji="1" lang="ja-JP" altLang="en-US" b="1" dirty="0">
                <a:solidFill>
                  <a:schemeClr val="bg1"/>
                </a:solidFill>
                <a:latin typeface="Meiryo UI" panose="020B0604030504040204" pitchFamily="50" charset="-128"/>
                <a:ea typeface="Meiryo UI" panose="020B0604030504040204" pitchFamily="50" charset="-128"/>
              </a:rPr>
              <a:t>：</a:t>
            </a:r>
            <a:r>
              <a:rPr lang="en-US" altLang="ja-JP" b="1" dirty="0">
                <a:solidFill>
                  <a:schemeClr val="bg1"/>
                </a:solidFill>
                <a:latin typeface="Meiryo UI" panose="020B0604030504040204" pitchFamily="50" charset="-128"/>
                <a:ea typeface="Meiryo UI" panose="020B0604030504040204" pitchFamily="50" charset="-128"/>
              </a:rPr>
              <a:t>0~10</a:t>
            </a:r>
            <a:r>
              <a:rPr kumimoji="1" lang="ja-JP" altLang="en-US" b="1" dirty="0">
                <a:solidFill>
                  <a:schemeClr val="bg1"/>
                </a:solidFill>
                <a:latin typeface="Meiryo UI" panose="020B0604030504040204" pitchFamily="50" charset="-128"/>
                <a:ea typeface="Meiryo UI" panose="020B0604030504040204" pitchFamily="50" charset="-128"/>
              </a:rPr>
              <a:t>万円</a:t>
            </a:r>
            <a:r>
              <a:rPr kumimoji="1" lang="en-US" altLang="ja-JP" b="1" dirty="0">
                <a:solidFill>
                  <a:schemeClr val="bg1"/>
                </a:solidFill>
                <a:latin typeface="Meiryo UI" panose="020B0604030504040204" pitchFamily="50" charset="-128"/>
                <a:ea typeface="Meiryo UI" panose="020B0604030504040204" pitchFamily="50" charset="-128"/>
              </a:rPr>
              <a:t>/</a:t>
            </a:r>
            <a:r>
              <a:rPr kumimoji="1" lang="ja-JP" altLang="en-US" b="1" dirty="0">
                <a:solidFill>
                  <a:schemeClr val="bg1"/>
                </a:solidFill>
                <a:latin typeface="Meiryo UI" panose="020B0604030504040204" pitchFamily="50" charset="-128"/>
                <a:ea typeface="Meiryo UI" panose="020B0604030504040204" pitchFamily="50" charset="-128"/>
              </a:rPr>
              <a:t>月</a:t>
            </a:r>
          </a:p>
        </p:txBody>
      </p:sp>
      <p:sp>
        <p:nvSpPr>
          <p:cNvPr id="13" name="テキスト ボックス 12">
            <a:extLst>
              <a:ext uri="{FF2B5EF4-FFF2-40B4-BE49-F238E27FC236}">
                <a16:creationId xmlns:a16="http://schemas.microsoft.com/office/drawing/2014/main" id="{9B263371-673B-E7C4-C8F7-129EF3E66825}"/>
              </a:ext>
            </a:extLst>
          </p:cNvPr>
          <p:cNvSpPr txBox="1"/>
          <p:nvPr/>
        </p:nvSpPr>
        <p:spPr>
          <a:xfrm>
            <a:off x="1527822" y="4003544"/>
            <a:ext cx="2265913" cy="276999"/>
          </a:xfrm>
          <a:prstGeom prst="rect">
            <a:avLst/>
          </a:prstGeom>
          <a:noFill/>
        </p:spPr>
        <p:txBody>
          <a:bodyPr wrap="square" rtlCol="0">
            <a:spAutoFit/>
          </a:bodyPr>
          <a:lstStyle/>
          <a:p>
            <a:r>
              <a:rPr lang="en-US" altLang="ja-JP" sz="1200" b="1" dirty="0">
                <a:solidFill>
                  <a:schemeClr val="bg1"/>
                </a:solidFill>
                <a:latin typeface="Meiryo UI" panose="020B0604030504040204" pitchFamily="50" charset="-128"/>
                <a:ea typeface="Meiryo UI" panose="020B0604030504040204" pitchFamily="50" charset="-128"/>
              </a:rPr>
              <a:t>※</a:t>
            </a:r>
            <a:r>
              <a:rPr kumimoji="1" lang="ja-JP" altLang="en-US" sz="1200" b="1" dirty="0">
                <a:solidFill>
                  <a:schemeClr val="bg1"/>
                </a:solidFill>
                <a:latin typeface="Meiryo UI" panose="020B0604030504040204" pitchFamily="50" charset="-128"/>
                <a:ea typeface="Meiryo UI" panose="020B0604030504040204" pitchFamily="50" charset="-128"/>
              </a:rPr>
              <a:t>ベーシック</a:t>
            </a:r>
            <a:r>
              <a:rPr lang="ja-JP" altLang="en-US" sz="1200" b="1" dirty="0">
                <a:solidFill>
                  <a:schemeClr val="bg1"/>
                </a:solidFill>
                <a:latin typeface="Meiryo UI" panose="020B0604030504040204" pitchFamily="50" charset="-128"/>
                <a:ea typeface="Meiryo UI" panose="020B0604030504040204" pitchFamily="50" charset="-128"/>
              </a:rPr>
              <a:t>プラン</a:t>
            </a:r>
            <a:r>
              <a:rPr kumimoji="1" lang="ja-JP" altLang="en-US" sz="1200" b="1" dirty="0">
                <a:solidFill>
                  <a:schemeClr val="bg1"/>
                </a:solidFill>
                <a:latin typeface="Meiryo UI" panose="020B0604030504040204" pitchFamily="50" charset="-128"/>
                <a:ea typeface="Meiryo UI" panose="020B0604030504040204" pitchFamily="50" charset="-128"/>
              </a:rPr>
              <a:t>：</a:t>
            </a:r>
            <a:r>
              <a:rPr kumimoji="1" lang="en-US" altLang="ja-JP" sz="1200" b="1" dirty="0">
                <a:solidFill>
                  <a:schemeClr val="bg1"/>
                </a:solidFill>
                <a:latin typeface="Meiryo UI" panose="020B0604030504040204" pitchFamily="50" charset="-128"/>
                <a:ea typeface="Meiryo UI" panose="020B0604030504040204" pitchFamily="50" charset="-128"/>
              </a:rPr>
              <a:t>5</a:t>
            </a:r>
            <a:r>
              <a:rPr kumimoji="1" lang="ja-JP" altLang="en-US" sz="1200" b="1" dirty="0">
                <a:solidFill>
                  <a:schemeClr val="bg1"/>
                </a:solidFill>
                <a:latin typeface="Meiryo UI" panose="020B0604030504040204" pitchFamily="50" charset="-128"/>
                <a:ea typeface="Meiryo UI" panose="020B0604030504040204" pitchFamily="50" charset="-128"/>
              </a:rPr>
              <a:t>万円</a:t>
            </a:r>
            <a:r>
              <a:rPr kumimoji="1" lang="en-US" altLang="ja-JP" sz="1200" b="1" dirty="0">
                <a:solidFill>
                  <a:schemeClr val="bg1"/>
                </a:solidFill>
                <a:latin typeface="Meiryo UI" panose="020B0604030504040204" pitchFamily="50" charset="-128"/>
                <a:ea typeface="Meiryo UI" panose="020B0604030504040204" pitchFamily="50" charset="-128"/>
              </a:rPr>
              <a:t>/</a:t>
            </a:r>
            <a:r>
              <a:rPr kumimoji="1" lang="ja-JP" altLang="en-US" sz="1200" b="1" dirty="0">
                <a:solidFill>
                  <a:schemeClr val="bg1"/>
                </a:solidFill>
                <a:latin typeface="Meiryo UI" panose="020B0604030504040204" pitchFamily="50" charset="-128"/>
                <a:ea typeface="Meiryo UI" panose="020B0604030504040204" pitchFamily="50" charset="-128"/>
              </a:rPr>
              <a:t>月</a:t>
            </a:r>
          </a:p>
        </p:txBody>
      </p:sp>
      <p:pic>
        <p:nvPicPr>
          <p:cNvPr id="14" name="Picture 6">
            <a:extLst>
              <a:ext uri="{FF2B5EF4-FFF2-40B4-BE49-F238E27FC236}">
                <a16:creationId xmlns:a16="http://schemas.microsoft.com/office/drawing/2014/main" id="{CBC07B27-CC52-EDF8-98D9-509D998E2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333" y="2222818"/>
            <a:ext cx="2216776" cy="1160343"/>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E7B623CF-2B42-FEBC-3B84-C72C70D9EAB8}"/>
              </a:ext>
            </a:extLst>
          </p:cNvPr>
          <p:cNvSpPr txBox="1"/>
          <p:nvPr/>
        </p:nvSpPr>
        <p:spPr>
          <a:xfrm>
            <a:off x="4835551" y="3402674"/>
            <a:ext cx="3754877"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未開拓市場？：</a:t>
            </a:r>
            <a:r>
              <a:rPr lang="ja-JP" altLang="en-US" b="1" dirty="0">
                <a:latin typeface="Meiryo UI" panose="020B0604030504040204" pitchFamily="50" charset="-128"/>
                <a:ea typeface="Meiryo UI" panose="020B0604030504040204" pitchFamily="50" charset="-128"/>
              </a:rPr>
              <a:t>利用者数非公開</a:t>
            </a:r>
            <a:endParaRPr kumimoji="1" lang="ja-JP" altLang="en-US"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7EA87037-F6A5-69D3-7379-E100E9509A50}"/>
              </a:ext>
            </a:extLst>
          </p:cNvPr>
          <p:cNvSpPr txBox="1"/>
          <p:nvPr/>
        </p:nvSpPr>
        <p:spPr>
          <a:xfrm>
            <a:off x="4835550" y="3691696"/>
            <a:ext cx="3754877"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課金要素：現状なし</a:t>
            </a:r>
          </a:p>
        </p:txBody>
      </p:sp>
      <p:sp>
        <p:nvSpPr>
          <p:cNvPr id="17" name="テキスト ボックス 16">
            <a:extLst>
              <a:ext uri="{FF2B5EF4-FFF2-40B4-BE49-F238E27FC236}">
                <a16:creationId xmlns:a16="http://schemas.microsoft.com/office/drawing/2014/main" id="{E0247510-36E2-D38F-57B9-8C6B185A90D5}"/>
              </a:ext>
            </a:extLst>
          </p:cNvPr>
          <p:cNvSpPr txBox="1"/>
          <p:nvPr/>
        </p:nvSpPr>
        <p:spPr>
          <a:xfrm>
            <a:off x="4835550" y="3985835"/>
            <a:ext cx="3754877"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会社：サントリーホールディング㈱</a:t>
            </a:r>
          </a:p>
        </p:txBody>
      </p:sp>
      <p:cxnSp>
        <p:nvCxnSpPr>
          <p:cNvPr id="26" name="直線コネクタ 25">
            <a:extLst>
              <a:ext uri="{FF2B5EF4-FFF2-40B4-BE49-F238E27FC236}">
                <a16:creationId xmlns:a16="http://schemas.microsoft.com/office/drawing/2014/main" id="{44DD8916-DBFB-9920-D97E-0BC89E0C1ACD}"/>
              </a:ext>
            </a:extLst>
          </p:cNvPr>
          <p:cNvCxnSpPr/>
          <p:nvPr/>
        </p:nvCxnSpPr>
        <p:spPr>
          <a:xfrm>
            <a:off x="3495318" y="3202891"/>
            <a:ext cx="775023" cy="0"/>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E2EE999-3093-D2EC-AB8B-2B95204470F0}"/>
              </a:ext>
            </a:extLst>
          </p:cNvPr>
          <p:cNvCxnSpPr>
            <a:cxnSpLocks/>
          </p:cNvCxnSpPr>
          <p:nvPr/>
        </p:nvCxnSpPr>
        <p:spPr>
          <a:xfrm>
            <a:off x="4270341" y="3192813"/>
            <a:ext cx="0" cy="1510158"/>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B6CB109-B8BC-C19D-CFEA-8809D824F013}"/>
              </a:ext>
            </a:extLst>
          </p:cNvPr>
          <p:cNvCxnSpPr>
            <a:cxnSpLocks/>
          </p:cNvCxnSpPr>
          <p:nvPr/>
        </p:nvCxnSpPr>
        <p:spPr>
          <a:xfrm>
            <a:off x="4270341" y="4702971"/>
            <a:ext cx="1218992" cy="0"/>
          </a:xfrm>
          <a:prstGeom prst="line">
            <a:avLst/>
          </a:prstGeom>
          <a:ln w="28575">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DF5A151-996D-EBE9-3F64-BF8BED86579F}"/>
              </a:ext>
            </a:extLst>
          </p:cNvPr>
          <p:cNvSpPr txBox="1"/>
          <p:nvPr/>
        </p:nvSpPr>
        <p:spPr>
          <a:xfrm>
            <a:off x="3416860" y="4719511"/>
            <a:ext cx="2779148" cy="584775"/>
          </a:xfrm>
          <a:prstGeom prst="rect">
            <a:avLst/>
          </a:prstGeom>
          <a:noFill/>
        </p:spPr>
        <p:txBody>
          <a:bodyPr wrap="square" rtlCol="0">
            <a:spAutoFit/>
          </a:bodyPr>
          <a:lstStyle/>
          <a:p>
            <a:r>
              <a:rPr lang="ja-JP" altLang="en-US" sz="1600" dirty="0">
                <a:solidFill>
                  <a:schemeClr val="accent6">
                    <a:lumMod val="75000"/>
                  </a:schemeClr>
                </a:solidFill>
                <a:latin typeface="Meiryo UI" panose="020B0604030504040204" pitchFamily="50" charset="-128"/>
                <a:ea typeface="Meiryo UI" panose="020B0604030504040204" pitchFamily="50" charset="-128"/>
              </a:rPr>
              <a:t>ユーザーの</a:t>
            </a:r>
            <a:r>
              <a:rPr kumimoji="1" lang="en-US" altLang="ja-JP" sz="1600" dirty="0">
                <a:solidFill>
                  <a:schemeClr val="accent6">
                    <a:lumMod val="75000"/>
                  </a:schemeClr>
                </a:solidFill>
                <a:latin typeface="Meiryo UI" panose="020B0604030504040204" pitchFamily="50" charset="-128"/>
                <a:ea typeface="Meiryo UI" panose="020B0604030504040204" pitchFamily="50" charset="-128"/>
              </a:rPr>
              <a:t>0.5%</a:t>
            </a:r>
            <a:r>
              <a:rPr kumimoji="1" lang="ja-JP" altLang="en-US" sz="1600" dirty="0">
                <a:solidFill>
                  <a:schemeClr val="accent6">
                    <a:lumMod val="75000"/>
                  </a:schemeClr>
                </a:solidFill>
                <a:latin typeface="Meiryo UI" panose="020B0604030504040204" pitchFamily="50" charset="-128"/>
                <a:ea typeface="Meiryo UI" panose="020B0604030504040204" pitchFamily="50" charset="-128"/>
              </a:rPr>
              <a:t>が</a:t>
            </a:r>
            <a:endParaRPr kumimoji="1" lang="en-US" altLang="ja-JP" sz="1600" dirty="0">
              <a:solidFill>
                <a:schemeClr val="accent6">
                  <a:lumMod val="75000"/>
                </a:schemeClr>
              </a:solidFill>
              <a:latin typeface="Meiryo UI" panose="020B0604030504040204" pitchFamily="50" charset="-128"/>
              <a:ea typeface="Meiryo UI" panose="020B0604030504040204" pitchFamily="50" charset="-128"/>
            </a:endParaRPr>
          </a:p>
          <a:p>
            <a:r>
              <a:rPr kumimoji="1" lang="en-US" altLang="ja-JP" sz="1600" dirty="0">
                <a:solidFill>
                  <a:schemeClr val="accent6">
                    <a:lumMod val="75000"/>
                  </a:schemeClr>
                </a:solidFill>
                <a:latin typeface="Meiryo UI" panose="020B0604030504040204" pitchFamily="50" charset="-128"/>
                <a:ea typeface="Meiryo UI" panose="020B0604030504040204" pitchFamily="50" charset="-128"/>
              </a:rPr>
              <a:t>300</a:t>
            </a:r>
            <a:r>
              <a:rPr kumimoji="1" lang="ja-JP" altLang="en-US" sz="1600" dirty="0">
                <a:solidFill>
                  <a:schemeClr val="accent6">
                    <a:lumMod val="75000"/>
                  </a:schemeClr>
                </a:solidFill>
                <a:latin typeface="Meiryo UI" panose="020B0604030504040204" pitchFamily="50" charset="-128"/>
                <a:ea typeface="Meiryo UI" panose="020B0604030504040204" pitchFamily="50" charset="-128"/>
              </a:rPr>
              <a:t>円</a:t>
            </a:r>
            <a:r>
              <a:rPr kumimoji="1" lang="en-US" altLang="ja-JP" sz="1600"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sz="1600" dirty="0">
                <a:solidFill>
                  <a:schemeClr val="accent6">
                    <a:lumMod val="75000"/>
                  </a:schemeClr>
                </a:solidFill>
                <a:latin typeface="Meiryo UI" panose="020B0604030504040204" pitchFamily="50" charset="-128"/>
                <a:ea typeface="Meiryo UI" panose="020B0604030504040204" pitchFamily="50" charset="-128"/>
              </a:rPr>
              <a:t>月で利用と仮定</a:t>
            </a:r>
            <a:endParaRPr kumimoji="1" lang="en-US" altLang="ja-JP" sz="1600" dirty="0">
              <a:solidFill>
                <a:schemeClr val="accent6">
                  <a:lumMod val="75000"/>
                </a:schemeClr>
              </a:solidFill>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79865FDE-B45F-768D-CD06-16AC51560E14}"/>
              </a:ext>
            </a:extLst>
          </p:cNvPr>
          <p:cNvSpPr txBox="1"/>
          <p:nvPr/>
        </p:nvSpPr>
        <p:spPr>
          <a:xfrm>
            <a:off x="5749104" y="4584043"/>
            <a:ext cx="2700000" cy="646331"/>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将来的に、</a:t>
            </a:r>
            <a:endParaRPr kumimoji="1" lang="en-US" altLang="ja-JP" b="1" dirty="0">
              <a:solidFill>
                <a:schemeClr val="accent6">
                  <a:lumMod val="75000"/>
                </a:schemeClr>
              </a:solidFill>
              <a:latin typeface="Meiryo UI" panose="020B0604030504040204" pitchFamily="50" charset="-128"/>
              <a:ea typeface="Meiryo UI" panose="020B0604030504040204" pitchFamily="50" charset="-128"/>
            </a:endParaRPr>
          </a:p>
          <a:p>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1200</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万円</a:t>
            </a:r>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月ぐらい？</a:t>
            </a:r>
          </a:p>
        </p:txBody>
      </p:sp>
      <p:sp>
        <p:nvSpPr>
          <p:cNvPr id="34" name="テキスト ボックス 33">
            <a:extLst>
              <a:ext uri="{FF2B5EF4-FFF2-40B4-BE49-F238E27FC236}">
                <a16:creationId xmlns:a16="http://schemas.microsoft.com/office/drawing/2014/main" id="{13ACC0FA-8AC7-D9D0-A88D-7B731455CA60}"/>
              </a:ext>
            </a:extLst>
          </p:cNvPr>
          <p:cNvSpPr txBox="1"/>
          <p:nvPr/>
        </p:nvSpPr>
        <p:spPr>
          <a:xfrm>
            <a:off x="396875" y="4603919"/>
            <a:ext cx="2700000" cy="646331"/>
          </a:xfrm>
          <a:prstGeom prst="rect">
            <a:avLst/>
          </a:prstGeom>
          <a:noFill/>
        </p:spPr>
        <p:txBody>
          <a:bodyPr wrap="square" rtlCol="0">
            <a:spAutoFit/>
          </a:bodyPr>
          <a:lstStyle/>
          <a:p>
            <a:r>
              <a:rPr lang="ja-JP" altLang="en-US" b="1" dirty="0">
                <a:solidFill>
                  <a:schemeClr val="accent6">
                    <a:lumMod val="75000"/>
                  </a:schemeClr>
                </a:solidFill>
                <a:latin typeface="Meiryo UI" panose="020B0604030504040204" pitchFamily="50" charset="-128"/>
                <a:ea typeface="Meiryo UI" panose="020B0604030504040204" pitchFamily="50" charset="-128"/>
              </a:rPr>
              <a:t>この規模感になると</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endParaRPr kumimoji="1" lang="en-US" altLang="ja-JP" b="1" dirty="0">
              <a:solidFill>
                <a:schemeClr val="accent6">
                  <a:lumMod val="75000"/>
                </a:schemeClr>
              </a:solidFill>
              <a:latin typeface="Meiryo UI" panose="020B0604030504040204" pitchFamily="50" charset="-128"/>
              <a:ea typeface="Meiryo UI" panose="020B0604030504040204" pitchFamily="50" charset="-128"/>
            </a:endParaRPr>
          </a:p>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数億～</a:t>
            </a:r>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100</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億円</a:t>
            </a:r>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月？</a:t>
            </a:r>
          </a:p>
        </p:txBody>
      </p:sp>
      <p:pic>
        <p:nvPicPr>
          <p:cNvPr id="18" name="図 17">
            <a:extLst>
              <a:ext uri="{FF2B5EF4-FFF2-40B4-BE49-F238E27FC236}">
                <a16:creationId xmlns:a16="http://schemas.microsoft.com/office/drawing/2014/main" id="{422BBBAB-79DA-1DAF-CE4E-B1F20CAC11A3}"/>
              </a:ext>
            </a:extLst>
          </p:cNvPr>
          <p:cNvPicPr>
            <a:picLocks noChangeAspect="1"/>
          </p:cNvPicPr>
          <p:nvPr/>
        </p:nvPicPr>
        <p:blipFill rotWithShape="1">
          <a:blip r:embed="rId4"/>
          <a:srcRect l="15194" r="15534"/>
          <a:stretch/>
        </p:blipFill>
        <p:spPr>
          <a:xfrm>
            <a:off x="8614190" y="3448646"/>
            <a:ext cx="3136728" cy="1406001"/>
          </a:xfrm>
          <a:prstGeom prst="rect">
            <a:avLst/>
          </a:prstGeom>
        </p:spPr>
      </p:pic>
    </p:spTree>
    <p:extLst>
      <p:ext uri="{BB962C8B-B14F-4D97-AF65-F5344CB8AC3E}">
        <p14:creationId xmlns:p14="http://schemas.microsoft.com/office/powerpoint/2010/main" val="168036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5A8C8DE-E0F4-9D48-99BC-7D9D262CA0B8}"/>
              </a:ext>
            </a:extLst>
          </p:cNvPr>
          <p:cNvSpPr txBox="1"/>
          <p:nvPr/>
        </p:nvSpPr>
        <p:spPr>
          <a:xfrm>
            <a:off x="295779" y="330439"/>
            <a:ext cx="11556530" cy="707886"/>
          </a:xfrm>
          <a:prstGeom prst="rect">
            <a:avLst/>
          </a:prstGeom>
          <a:noFill/>
        </p:spPr>
        <p:txBody>
          <a:bodyPr wrap="square" rtlCol="0">
            <a:spAutoFit/>
          </a:bodyPr>
          <a:lstStyle/>
          <a:p>
            <a:pPr algn="ctr"/>
            <a:r>
              <a:rPr kumimoji="1" lang="en-US" altLang="ja-JP" sz="4000" b="1" dirty="0">
                <a:latin typeface="Meiryo UI" panose="020B0604030504040204" pitchFamily="50" charset="-128"/>
                <a:ea typeface="Meiryo UI" panose="020B0604030504040204" pitchFamily="50" charset="-128"/>
              </a:rPr>
              <a:t>KPI</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BAB2B868-B481-532F-8998-D4308926AB53}"/>
              </a:ext>
            </a:extLst>
          </p:cNvPr>
          <p:cNvGraphicFramePr>
            <a:graphicFrameLocks noGrp="1"/>
          </p:cNvGraphicFramePr>
          <p:nvPr>
            <p:extLst>
              <p:ext uri="{D42A27DB-BD31-4B8C-83A1-F6EECF244321}">
                <p14:modId xmlns:p14="http://schemas.microsoft.com/office/powerpoint/2010/main" val="2735435488"/>
              </p:ext>
            </p:extLst>
          </p:nvPr>
        </p:nvGraphicFramePr>
        <p:xfrm>
          <a:off x="448297" y="1187776"/>
          <a:ext cx="11404013" cy="5392129"/>
        </p:xfrm>
        <a:graphic>
          <a:graphicData uri="http://schemas.openxmlformats.org/drawingml/2006/table">
            <a:tbl>
              <a:tblPr firstRow="1" bandRow="1">
                <a:tableStyleId>{5C22544A-7EE6-4342-B048-85BDC9FD1C3A}</a:tableStyleId>
              </a:tblPr>
              <a:tblGrid>
                <a:gridCol w="1267381">
                  <a:extLst>
                    <a:ext uri="{9D8B030D-6E8A-4147-A177-3AD203B41FA5}">
                      <a16:colId xmlns:a16="http://schemas.microsoft.com/office/drawing/2014/main" val="2128321100"/>
                    </a:ext>
                  </a:extLst>
                </a:gridCol>
                <a:gridCol w="2469823">
                  <a:extLst>
                    <a:ext uri="{9D8B030D-6E8A-4147-A177-3AD203B41FA5}">
                      <a16:colId xmlns:a16="http://schemas.microsoft.com/office/drawing/2014/main" val="1256963925"/>
                    </a:ext>
                  </a:extLst>
                </a:gridCol>
                <a:gridCol w="1857080">
                  <a:extLst>
                    <a:ext uri="{9D8B030D-6E8A-4147-A177-3AD203B41FA5}">
                      <a16:colId xmlns:a16="http://schemas.microsoft.com/office/drawing/2014/main" val="3207904069"/>
                    </a:ext>
                  </a:extLst>
                </a:gridCol>
                <a:gridCol w="1640264">
                  <a:extLst>
                    <a:ext uri="{9D8B030D-6E8A-4147-A177-3AD203B41FA5}">
                      <a16:colId xmlns:a16="http://schemas.microsoft.com/office/drawing/2014/main" val="2588735864"/>
                    </a:ext>
                  </a:extLst>
                </a:gridCol>
                <a:gridCol w="4169465">
                  <a:extLst>
                    <a:ext uri="{9D8B030D-6E8A-4147-A177-3AD203B41FA5}">
                      <a16:colId xmlns:a16="http://schemas.microsoft.com/office/drawing/2014/main" val="2755992840"/>
                    </a:ext>
                  </a:extLst>
                </a:gridCol>
              </a:tblGrid>
              <a:tr h="662025">
                <a:tc>
                  <a:txBody>
                    <a:bodyPr/>
                    <a:lstStyle/>
                    <a:p>
                      <a:r>
                        <a:rPr kumimoji="1" lang="ja-JP" altLang="en-US" sz="1600" dirty="0">
                          <a:latin typeface="Meiryo UI" panose="020B0604030504040204" pitchFamily="50" charset="-128"/>
                          <a:ea typeface="Meiryo UI" panose="020B0604030504040204" pitchFamily="50" charset="-128"/>
                        </a:rPr>
                        <a:t>アプリ</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立ち位置</a:t>
                      </a:r>
                    </a:p>
                  </a:txBody>
                  <a:tcPr anchor="ctr">
                    <a:solidFill>
                      <a:schemeClr val="accent2"/>
                    </a:solidFill>
                  </a:tcPr>
                </a:tc>
                <a:tc>
                  <a:txBody>
                    <a:bodyPr/>
                    <a:lstStyle/>
                    <a:p>
                      <a:r>
                        <a:rPr kumimoji="1" lang="ja-JP" altLang="en-US" sz="1600" dirty="0">
                          <a:latin typeface="Meiryo UI" panose="020B0604030504040204" pitchFamily="50" charset="-128"/>
                          <a:ea typeface="Meiryo UI" panose="020B0604030504040204" pitchFamily="50" charset="-128"/>
                        </a:rPr>
                        <a:t>目的</a:t>
                      </a:r>
                    </a:p>
                  </a:txBody>
                  <a:tcPr anchor="ctr">
                    <a:solidFill>
                      <a:schemeClr val="accent2"/>
                    </a:solidFill>
                  </a:tcPr>
                </a:tc>
                <a:tc>
                  <a:txBody>
                    <a:bodyPr/>
                    <a:lstStyle/>
                    <a:p>
                      <a:r>
                        <a:rPr kumimoji="1" lang="ja-JP" altLang="en-US" sz="1600" dirty="0">
                          <a:latin typeface="Meiryo UI" panose="020B0604030504040204" pitchFamily="50" charset="-128"/>
                          <a:ea typeface="Meiryo UI" panose="020B0604030504040204" pitchFamily="50" charset="-128"/>
                        </a:rPr>
                        <a:t>行動</a:t>
                      </a:r>
                    </a:p>
                  </a:txBody>
                  <a:tcPr anchor="ctr">
                    <a:solidFill>
                      <a:schemeClr val="accent2"/>
                    </a:solidFill>
                  </a:tcPr>
                </a:tc>
                <a:tc>
                  <a:txBody>
                    <a:bodyPr/>
                    <a:lstStyle/>
                    <a:p>
                      <a:r>
                        <a:rPr kumimoji="1" lang="ja-JP" altLang="en-US" sz="1600" dirty="0">
                          <a:latin typeface="Meiryo UI" panose="020B0604030504040204" pitchFamily="50" charset="-128"/>
                          <a:ea typeface="Meiryo UI" panose="020B0604030504040204" pitchFamily="50" charset="-128"/>
                        </a:rPr>
                        <a:t>活用</a:t>
                      </a:r>
                    </a:p>
                  </a:txBody>
                  <a:tcPr anchor="ctr">
                    <a:solidFill>
                      <a:schemeClr val="accent2"/>
                    </a:solidFill>
                  </a:tcPr>
                </a:tc>
                <a:tc>
                  <a:txBody>
                    <a:bodyPr/>
                    <a:lstStyle/>
                    <a:p>
                      <a:r>
                        <a:rPr kumimoji="1" lang="en-US" altLang="ja-JP" sz="1600" dirty="0">
                          <a:latin typeface="Meiryo UI" panose="020B0604030504040204" pitchFamily="50" charset="-128"/>
                          <a:ea typeface="Meiryo UI" panose="020B0604030504040204" pitchFamily="50" charset="-128"/>
                        </a:rPr>
                        <a:t>KPI</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solidFill>
                  </a:tcPr>
                </a:tc>
                <a:extLst>
                  <a:ext uri="{0D108BD9-81ED-4DB2-BD59-A6C34878D82A}">
                    <a16:rowId xmlns:a16="http://schemas.microsoft.com/office/drawing/2014/main" val="972485511"/>
                  </a:ext>
                </a:extLst>
              </a:tr>
              <a:tr h="591263">
                <a:tc rowSpan="4">
                  <a:txBody>
                    <a:bodyPr/>
                    <a:lstStyle/>
                    <a:p>
                      <a:r>
                        <a:rPr kumimoji="1" lang="ja-JP" altLang="en-US" sz="1600" dirty="0">
                          <a:latin typeface="Meiryo UI" panose="020B0604030504040204" pitchFamily="50" charset="-128"/>
                          <a:ea typeface="Meiryo UI" panose="020B0604030504040204" pitchFamily="50" charset="-128"/>
                        </a:rPr>
                        <a:t>グルメ記録</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アプリ</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活動資金入手</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投資誘致</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ピッチ資料等</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資金調達額</a:t>
                      </a:r>
                    </a:p>
                  </a:txBody>
                  <a:tcPr anchor="ctr">
                    <a:solidFill>
                      <a:schemeClr val="accent2">
                        <a:lumMod val="20000"/>
                        <a:lumOff val="80000"/>
                      </a:schemeClr>
                    </a:solidFill>
                  </a:tcPr>
                </a:tc>
                <a:extLst>
                  <a:ext uri="{0D108BD9-81ED-4DB2-BD59-A6C34878D82A}">
                    <a16:rowId xmlns:a16="http://schemas.microsoft.com/office/drawing/2014/main" val="2225800967"/>
                  </a:ext>
                </a:extLst>
              </a:tr>
              <a:tr h="591263">
                <a:tc vMerge="1">
                  <a:txBody>
                    <a:bodyPr/>
                    <a:lstStyle/>
                    <a:p>
                      <a:endParaRPr kumimoji="1" lang="ja-JP" altLang="en-US"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ユーザー価値見極め</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1stMVP</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ユーザーヒアリング</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1</a:t>
                      </a:r>
                      <a:r>
                        <a:rPr kumimoji="1" lang="en-US" altLang="ja-JP" sz="1600" baseline="30000" dirty="0">
                          <a:latin typeface="Meiryo UI" panose="020B0604030504040204" pitchFamily="50" charset="-128"/>
                          <a:ea typeface="Meiryo UI" panose="020B0604030504040204" pitchFamily="50" charset="-128"/>
                        </a:rPr>
                        <a:t>st</a:t>
                      </a:r>
                      <a:r>
                        <a:rPr kumimoji="1" lang="ja-JP" altLang="en-US" sz="1600" dirty="0">
                          <a:latin typeface="Meiryo UI" panose="020B0604030504040204" pitchFamily="50" charset="-128"/>
                          <a:ea typeface="Meiryo UI" panose="020B0604030504040204" pitchFamily="50" charset="-128"/>
                        </a:rPr>
                        <a:t>モック</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メインユーザー、課金額、課金総額見込み</a:t>
                      </a:r>
                    </a:p>
                  </a:txBody>
                  <a:tcPr anchor="ctr">
                    <a:solidFill>
                      <a:schemeClr val="accent2">
                        <a:lumMod val="20000"/>
                        <a:lumOff val="80000"/>
                      </a:schemeClr>
                    </a:solidFill>
                  </a:tcPr>
                </a:tc>
                <a:extLst>
                  <a:ext uri="{0D108BD9-81ED-4DB2-BD59-A6C34878D82A}">
                    <a16:rowId xmlns:a16="http://schemas.microsoft.com/office/drawing/2014/main" val="3089243453"/>
                  </a:ext>
                </a:extLst>
              </a:tr>
              <a:tr h="591263">
                <a:tc vMerge="1">
                  <a:txBody>
                    <a:bodyPr/>
                    <a:lstStyle/>
                    <a:p>
                      <a:endParaRPr kumimoji="1" lang="ja-JP" altLang="en-US"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アプリ機能完成</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2ndMVP</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ユーザーヒアリング</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2</a:t>
                      </a:r>
                      <a:r>
                        <a:rPr kumimoji="1" lang="en-US" altLang="ja-JP" sz="1600" baseline="30000" dirty="0">
                          <a:latin typeface="Meiryo UI" panose="020B0604030504040204" pitchFamily="50" charset="-128"/>
                          <a:ea typeface="Meiryo UI" panose="020B0604030504040204" pitchFamily="50" charset="-128"/>
                        </a:rPr>
                        <a:t>nd</a:t>
                      </a:r>
                      <a:r>
                        <a:rPr kumimoji="1" lang="ja-JP" altLang="en-US" sz="1600" dirty="0">
                          <a:latin typeface="Meiryo UI" panose="020B0604030504040204" pitchFamily="50" charset="-128"/>
                          <a:ea typeface="Meiryo UI" panose="020B0604030504040204" pitchFamily="50" charset="-128"/>
                        </a:rPr>
                        <a:t>モック</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上に同じ、継続利用期間</a:t>
                      </a:r>
                    </a:p>
                  </a:txBody>
                  <a:tcPr anchor="ctr">
                    <a:solidFill>
                      <a:schemeClr val="accent2">
                        <a:lumMod val="20000"/>
                        <a:lumOff val="80000"/>
                      </a:schemeClr>
                    </a:solidFill>
                  </a:tcPr>
                </a:tc>
                <a:extLst>
                  <a:ext uri="{0D108BD9-81ED-4DB2-BD59-A6C34878D82A}">
                    <a16:rowId xmlns:a16="http://schemas.microsoft.com/office/drawing/2014/main" val="47474683"/>
                  </a:ext>
                </a:extLst>
              </a:tr>
              <a:tr h="591263">
                <a:tc vMerge="1">
                  <a:txBody>
                    <a:bodyPr/>
                    <a:lstStyle/>
                    <a:p>
                      <a:endParaRPr kumimoji="1" lang="ja-JP" altLang="en-US"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ビジネス・マネタイズ構築</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販促活動</a:t>
                      </a:r>
                      <a:endParaRPr kumimoji="1" lang="en-US" altLang="ja-JP"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.ver1</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u="none" strike="noStrike" dirty="0">
                          <a:effectLst/>
                          <a:latin typeface="Meiryo UI" panose="020B0604030504040204" pitchFamily="50" charset="-128"/>
                          <a:ea typeface="Meiryo UI" panose="020B0604030504040204" pitchFamily="50" charset="-128"/>
                        </a:rPr>
                        <a:t>キャッシュフロー、</a:t>
                      </a:r>
                      <a:r>
                        <a:rPr lang="zh-TW" altLang="en-US" sz="1600" u="none" strike="noStrike" dirty="0">
                          <a:effectLst/>
                          <a:latin typeface="Meiryo UI" panose="020B0604030504040204" pitchFamily="50" charset="-128"/>
                          <a:ea typeface="Meiryo UI" panose="020B0604030504040204" pitchFamily="50" charset="-128"/>
                        </a:rPr>
                        <a:t>保有現金</a:t>
                      </a:r>
                      <a:r>
                        <a:rPr lang="en-US" altLang="zh-TW" sz="1600" u="none" strike="noStrike" dirty="0">
                          <a:effectLst/>
                          <a:latin typeface="Meiryo UI" panose="020B0604030504040204" pitchFamily="50" charset="-128"/>
                          <a:ea typeface="Meiryo UI" panose="020B0604030504040204" pitchFamily="50" charset="-128"/>
                        </a:rPr>
                        <a:t>/</a:t>
                      </a:r>
                      <a:r>
                        <a:rPr lang="zh-TW" altLang="en-US" sz="1600" u="none" strike="noStrike" dirty="0">
                          <a:effectLst/>
                          <a:latin typeface="Meiryo UI" panose="020B0604030504040204" pitchFamily="50" charset="-128"/>
                          <a:ea typeface="Meiryo UI" panose="020B0604030504040204" pitchFamily="50" charset="-128"/>
                        </a:rPr>
                        <a:t>累計調達額</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extLst>
                  <a:ext uri="{0D108BD9-81ED-4DB2-BD59-A6C34878D82A}">
                    <a16:rowId xmlns:a16="http://schemas.microsoft.com/office/drawing/2014/main" val="3242456845"/>
                  </a:ext>
                </a:extLst>
              </a:tr>
              <a:tr h="591263">
                <a:tc rowSpan="4">
                  <a:txBody>
                    <a:bodyPr/>
                    <a:lstStyle/>
                    <a:p>
                      <a:r>
                        <a:rPr kumimoji="1" lang="ja-JP" altLang="en-US" sz="1600" dirty="0">
                          <a:latin typeface="Meiryo UI" panose="020B0604030504040204" pitchFamily="50" charset="-128"/>
                          <a:ea typeface="Meiryo UI" panose="020B0604030504040204" pitchFamily="50" charset="-128"/>
                        </a:rPr>
                        <a:t>グルメ情報</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アプリ</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飲食店の利用価値見極め</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飲食店に売り込み</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.ver1</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飲食店ターゲット層、利用料金、利用料見込み</a:t>
                      </a:r>
                    </a:p>
                  </a:txBody>
                  <a:tcPr anchor="ctr">
                    <a:solidFill>
                      <a:schemeClr val="accent2">
                        <a:lumMod val="20000"/>
                        <a:lumOff val="80000"/>
                      </a:schemeClr>
                    </a:solidFill>
                  </a:tcPr>
                </a:tc>
                <a:extLst>
                  <a:ext uri="{0D108BD9-81ED-4DB2-BD59-A6C34878D82A}">
                    <a16:rowId xmlns:a16="http://schemas.microsoft.com/office/drawing/2014/main" val="1616440127"/>
                  </a:ext>
                </a:extLst>
              </a:tr>
              <a:tr h="591263">
                <a:tc vMerge="1">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アプリ機能アップデート</a:t>
                      </a:r>
                      <a:endParaRPr kumimoji="1" lang="en-US" altLang="ja-JP"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飲食店に売り込み</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.ver2</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上に同じ</a:t>
                      </a:r>
                    </a:p>
                  </a:txBody>
                  <a:tcPr anchor="ctr">
                    <a:solidFill>
                      <a:schemeClr val="accent2">
                        <a:lumMod val="20000"/>
                        <a:lumOff val="80000"/>
                      </a:schemeClr>
                    </a:solidFill>
                  </a:tcPr>
                </a:tc>
                <a:extLst>
                  <a:ext uri="{0D108BD9-81ED-4DB2-BD59-A6C34878D82A}">
                    <a16:rowId xmlns:a16="http://schemas.microsoft.com/office/drawing/2014/main" val="2406369245"/>
                  </a:ext>
                </a:extLst>
              </a:tr>
              <a:tr h="591263">
                <a:tc vMerge="1">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ビジネス・マネタイズ構築</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飲食店に売り込み</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.ver2</a:t>
                      </a:r>
                      <a:r>
                        <a:rPr kumimoji="1" lang="ja-JP" altLang="en-US" sz="1600" dirty="0">
                          <a:latin typeface="Meiryo UI" panose="020B0604030504040204" pitchFamily="50" charset="-128"/>
                          <a:ea typeface="Meiryo UI" panose="020B0604030504040204" pitchFamily="50" charset="-128"/>
                        </a:rPr>
                        <a:t>以降</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u="none" strike="noStrike" dirty="0">
                          <a:effectLst/>
                          <a:latin typeface="Meiryo UI" panose="020B0604030504040204" pitchFamily="50" charset="-128"/>
                          <a:ea typeface="Meiryo UI" panose="020B0604030504040204" pitchFamily="50" charset="-128"/>
                        </a:rPr>
                        <a:t>キャッシュフロー、</a:t>
                      </a:r>
                      <a:r>
                        <a:rPr lang="zh-TW" altLang="en-US" sz="1600" u="none" strike="noStrike" dirty="0">
                          <a:effectLst/>
                          <a:latin typeface="Meiryo UI" panose="020B0604030504040204" pitchFamily="50" charset="-128"/>
                          <a:ea typeface="Meiryo UI" panose="020B0604030504040204" pitchFamily="50" charset="-128"/>
                        </a:rPr>
                        <a:t>保有現金</a:t>
                      </a:r>
                      <a:r>
                        <a:rPr lang="en-US" altLang="zh-TW" sz="1600" u="none" strike="noStrike" dirty="0">
                          <a:effectLst/>
                          <a:latin typeface="Meiryo UI" panose="020B0604030504040204" pitchFamily="50" charset="-128"/>
                          <a:ea typeface="Meiryo UI" panose="020B0604030504040204" pitchFamily="50" charset="-128"/>
                        </a:rPr>
                        <a:t>/</a:t>
                      </a:r>
                      <a:r>
                        <a:rPr lang="zh-TW" altLang="en-US" sz="1600" u="none" strike="noStrike" dirty="0">
                          <a:effectLst/>
                          <a:latin typeface="Meiryo UI" panose="020B0604030504040204" pitchFamily="50" charset="-128"/>
                          <a:ea typeface="Meiryo UI" panose="020B0604030504040204" pitchFamily="50" charset="-128"/>
                        </a:rPr>
                        <a:t>累計調達額</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extLst>
                  <a:ext uri="{0D108BD9-81ED-4DB2-BD59-A6C34878D82A}">
                    <a16:rowId xmlns:a16="http://schemas.microsoft.com/office/drawing/2014/main" val="3957434107"/>
                  </a:ext>
                </a:extLst>
              </a:tr>
              <a:tr h="591263">
                <a:tc vMerge="1">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extLst>
                  <a:ext uri="{0D108BD9-81ED-4DB2-BD59-A6C34878D82A}">
                    <a16:rowId xmlns:a16="http://schemas.microsoft.com/office/drawing/2014/main" val="3740949492"/>
                  </a:ext>
                </a:extLst>
              </a:tr>
            </a:tbl>
          </a:graphicData>
        </a:graphic>
      </p:graphicFrame>
    </p:spTree>
    <p:extLst>
      <p:ext uri="{BB962C8B-B14F-4D97-AF65-F5344CB8AC3E}">
        <p14:creationId xmlns:p14="http://schemas.microsoft.com/office/powerpoint/2010/main" val="30486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3FE4D6E-5D1E-D65E-5AAC-5244BF76948D}"/>
              </a:ext>
            </a:extLst>
          </p:cNvPr>
          <p:cNvSpPr txBox="1"/>
          <p:nvPr/>
        </p:nvSpPr>
        <p:spPr>
          <a:xfrm>
            <a:off x="835320" y="2595360"/>
            <a:ext cx="10042589" cy="1200329"/>
          </a:xfrm>
          <a:prstGeom prst="rect">
            <a:avLst/>
          </a:prstGeom>
          <a:noFill/>
        </p:spPr>
        <p:txBody>
          <a:bodyPr wrap="square" rtlCol="0">
            <a:spAutoFit/>
          </a:bodyPr>
          <a:lstStyle/>
          <a:p>
            <a:pPr algn="ctr"/>
            <a:r>
              <a:rPr lang="ja-JP" altLang="en-US" sz="7200" b="1" dirty="0">
                <a:latin typeface="Meiryo UI" panose="020B0604030504040204" pitchFamily="50" charset="-128"/>
                <a:ea typeface="Meiryo UI" panose="020B0604030504040204" pitchFamily="50" charset="-128"/>
              </a:rPr>
              <a:t>ピッチ資料　かわな</a:t>
            </a:r>
            <a:endParaRPr kumimoji="1" lang="ja-JP" altLang="en-US" sz="7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956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22791D3-A005-C7AD-63D7-769546DE8AC5}"/>
              </a:ext>
            </a:extLst>
          </p:cNvPr>
          <p:cNvPicPr>
            <a:picLocks noChangeAspect="1"/>
          </p:cNvPicPr>
          <p:nvPr/>
        </p:nvPicPr>
        <p:blipFill rotWithShape="1">
          <a:blip r:embed="rId2"/>
          <a:srcRect l="28556" t="21818" r="29166" b="35488"/>
          <a:stretch/>
        </p:blipFill>
        <p:spPr>
          <a:xfrm>
            <a:off x="0" y="0"/>
            <a:ext cx="12192000" cy="6925502"/>
          </a:xfrm>
          <a:prstGeom prst="rect">
            <a:avLst/>
          </a:prstGeom>
        </p:spPr>
      </p:pic>
    </p:spTree>
    <p:extLst>
      <p:ext uri="{BB962C8B-B14F-4D97-AF65-F5344CB8AC3E}">
        <p14:creationId xmlns:p14="http://schemas.microsoft.com/office/powerpoint/2010/main" val="1262623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 写真, 座る, いっぱい が含まれている画像&#10;&#10;自動的に生成された説明">
            <a:extLst>
              <a:ext uri="{FF2B5EF4-FFF2-40B4-BE49-F238E27FC236}">
                <a16:creationId xmlns:a16="http://schemas.microsoft.com/office/drawing/2014/main" id="{B2CD1837-494A-6AF6-C0AD-5BD3EB0DB08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テキスト ボックス 6">
            <a:extLst>
              <a:ext uri="{FF2B5EF4-FFF2-40B4-BE49-F238E27FC236}">
                <a16:creationId xmlns:a16="http://schemas.microsoft.com/office/drawing/2014/main" id="{3D331DC4-3CC2-0484-E484-7BE5654FD1CC}"/>
              </a:ext>
            </a:extLst>
          </p:cNvPr>
          <p:cNvSpPr txBox="1"/>
          <p:nvPr/>
        </p:nvSpPr>
        <p:spPr>
          <a:xfrm>
            <a:off x="354400" y="1871773"/>
            <a:ext cx="10741329" cy="646331"/>
          </a:xfrm>
          <a:prstGeom prst="rect">
            <a:avLst/>
          </a:prstGeom>
          <a:noFill/>
        </p:spPr>
        <p:txBody>
          <a:bodyPr wrap="square" rtlCol="0">
            <a:spAutoFit/>
          </a:bodyPr>
          <a:lstStyle/>
          <a:p>
            <a:r>
              <a:rPr lang="ja-JP" altLang="en-US" sz="3600" b="1" dirty="0">
                <a:latin typeface="Meiryo UI" panose="020B0604030504040204" pitchFamily="50" charset="-128"/>
                <a:ea typeface="Meiryo UI" panose="020B0604030504040204" pitchFamily="50" charset="-128"/>
              </a:rPr>
              <a:t> ユーザーの潜在興味を引き出し、熱中させるアプリで。</a:t>
            </a:r>
            <a:endParaRPr kumimoji="1" lang="ja-JP" altLang="en-US" sz="36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E688D07-73DB-3C5E-10F4-C3A6E4F58384}"/>
              </a:ext>
            </a:extLst>
          </p:cNvPr>
          <p:cNvSpPr txBox="1"/>
          <p:nvPr/>
        </p:nvSpPr>
        <p:spPr>
          <a:xfrm>
            <a:off x="464385" y="3069826"/>
            <a:ext cx="4271518" cy="646331"/>
          </a:xfrm>
          <a:prstGeom prst="rect">
            <a:avLst/>
          </a:prstGeom>
          <a:noFill/>
        </p:spPr>
        <p:txBody>
          <a:bodyPr wrap="square" rtlCol="0">
            <a:spAutoFit/>
          </a:bodyPr>
          <a:lstStyle/>
          <a:p>
            <a:r>
              <a:rPr lang="ja-JP" altLang="en-US" sz="3600" b="1">
                <a:latin typeface="Meiryo UI" panose="020B0604030504040204" pitchFamily="50" charset="-128"/>
                <a:ea typeface="Meiryo UI" panose="020B0604030504040204" pitchFamily="50" charset="-128"/>
              </a:rPr>
              <a:t>アプリ</a:t>
            </a:r>
            <a:r>
              <a:rPr lang="ja-JP" altLang="en-US" sz="3600" b="1" dirty="0">
                <a:latin typeface="Meiryo UI" panose="020B0604030504040204" pitchFamily="50" charset="-128"/>
                <a:ea typeface="Meiryo UI" panose="020B0604030504040204" pitchFamily="50" charset="-128"/>
              </a:rPr>
              <a:t>はずばり、</a:t>
            </a:r>
            <a:endParaRPr kumimoji="1" lang="en-US" altLang="ja-JP" sz="3600" b="1"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88C62CBD-1FB6-1614-73C8-47C6D2BD575A}"/>
              </a:ext>
            </a:extLst>
          </p:cNvPr>
          <p:cNvSpPr txBox="1"/>
          <p:nvPr/>
        </p:nvSpPr>
        <p:spPr>
          <a:xfrm>
            <a:off x="464385" y="3693566"/>
            <a:ext cx="11330800" cy="646331"/>
          </a:xfrm>
          <a:prstGeom prst="rect">
            <a:avLst/>
          </a:prstGeom>
          <a:noFill/>
        </p:spPr>
        <p:txBody>
          <a:bodyPr wrap="square" rtlCol="0">
            <a:spAutoFit/>
          </a:bodyPr>
          <a:lstStyle/>
          <a:p>
            <a:r>
              <a:rPr lang="ja-JP" altLang="en-US" sz="3600" b="1" dirty="0">
                <a:solidFill>
                  <a:srgbClr val="FF0000"/>
                </a:solidFill>
                <a:latin typeface="Meiryo UI" panose="020B0604030504040204" pitchFamily="50" charset="-128"/>
                <a:ea typeface="Meiryo UI" panose="020B0604030504040204" pitchFamily="50" charset="-128"/>
              </a:rPr>
              <a:t>居住地区 </a:t>
            </a:r>
            <a:r>
              <a:rPr lang="en-US" altLang="ja-JP" sz="3600" b="1" dirty="0">
                <a:latin typeface="Meiryo UI" panose="020B0604030504040204" pitchFamily="50" charset="-128"/>
                <a:ea typeface="Meiryo UI" panose="020B0604030504040204" pitchFamily="50" charset="-128"/>
              </a:rPr>
              <a:t>x</a:t>
            </a:r>
            <a:r>
              <a:rPr lang="en-US" altLang="ja-JP" sz="3600" b="1" dirty="0">
                <a:solidFill>
                  <a:srgbClr val="FF0000"/>
                </a:solidFill>
                <a:latin typeface="Meiryo UI" panose="020B0604030504040204" pitchFamily="50" charset="-128"/>
                <a:ea typeface="Meiryo UI" panose="020B0604030504040204" pitchFamily="50" charset="-128"/>
              </a:rPr>
              <a:t> </a:t>
            </a:r>
            <a:r>
              <a:rPr lang="ja-JP" altLang="en-US" sz="3600" b="1" dirty="0">
                <a:solidFill>
                  <a:srgbClr val="FF0000"/>
                </a:solidFill>
                <a:latin typeface="Meiryo UI" panose="020B0604030504040204" pitchFamily="50" charset="-128"/>
                <a:ea typeface="Meiryo UI" panose="020B0604030504040204" pitchFamily="50" charset="-128"/>
              </a:rPr>
              <a:t>オリジナル図鑑作成</a:t>
            </a:r>
            <a:r>
              <a:rPr lang="en-US" altLang="ja-JP" sz="2400" b="1" dirty="0">
                <a:solidFill>
                  <a:srgbClr val="FF0000"/>
                </a:solidFill>
                <a:latin typeface="Meiryo UI" panose="020B0604030504040204" pitchFamily="50" charset="-128"/>
                <a:ea typeface="Meiryo UI" panose="020B0604030504040204" pitchFamily="50" charset="-128"/>
              </a:rPr>
              <a:t>(</a:t>
            </a:r>
            <a:r>
              <a:rPr lang="ja-JP" altLang="en-US" sz="2400" b="1" dirty="0">
                <a:solidFill>
                  <a:srgbClr val="FF0000"/>
                </a:solidFill>
                <a:latin typeface="Meiryo UI" panose="020B0604030504040204" pitchFamily="50" charset="-128"/>
                <a:ea typeface="Meiryo UI" panose="020B0604030504040204" pitchFamily="50" charset="-128"/>
              </a:rPr>
              <a:t>店舗？商品？</a:t>
            </a:r>
            <a:r>
              <a:rPr lang="en-US" altLang="ja-JP" sz="2400" b="1" dirty="0">
                <a:solidFill>
                  <a:srgbClr val="FF0000"/>
                </a:solidFill>
                <a:latin typeface="Meiryo UI" panose="020B0604030504040204" pitchFamily="50" charset="-128"/>
                <a:ea typeface="Meiryo UI" panose="020B0604030504040204" pitchFamily="50" charset="-128"/>
              </a:rPr>
              <a:t>)</a:t>
            </a:r>
            <a:r>
              <a:rPr lang="ja-JP" altLang="en-US" sz="2400" b="1" dirty="0">
                <a:solidFill>
                  <a:srgbClr val="FF0000"/>
                </a:solidFill>
                <a:latin typeface="Meiryo UI" panose="020B0604030504040204" pitchFamily="50" charset="-128"/>
                <a:ea typeface="Meiryo UI" panose="020B0604030504040204" pitchFamily="50" charset="-128"/>
              </a:rPr>
              <a:t> </a:t>
            </a:r>
            <a:r>
              <a:rPr lang="en-US" altLang="ja-JP" sz="3600" b="1" dirty="0">
                <a:latin typeface="Meiryo UI" panose="020B0604030504040204" pitchFamily="50" charset="-128"/>
                <a:ea typeface="Meiryo UI" panose="020B0604030504040204" pitchFamily="50" charset="-128"/>
              </a:rPr>
              <a:t>x</a:t>
            </a:r>
            <a:r>
              <a:rPr lang="en-US" altLang="ja-JP" sz="3600" b="1" dirty="0">
                <a:solidFill>
                  <a:srgbClr val="FF0000"/>
                </a:solidFill>
                <a:latin typeface="Meiryo UI" panose="020B0604030504040204" pitchFamily="50" charset="-128"/>
                <a:ea typeface="Meiryo UI" panose="020B0604030504040204" pitchFamily="50" charset="-128"/>
              </a:rPr>
              <a:t> </a:t>
            </a:r>
            <a:r>
              <a:rPr lang="ja-JP" altLang="en-US" sz="3600" b="1" dirty="0">
                <a:solidFill>
                  <a:srgbClr val="FF0000"/>
                </a:solidFill>
                <a:latin typeface="Meiryo UI" panose="020B0604030504040204" pitchFamily="50" charset="-128"/>
                <a:ea typeface="Meiryo UI" panose="020B0604030504040204" pitchFamily="50" charset="-128"/>
              </a:rPr>
              <a:t>収集ゲーム</a:t>
            </a:r>
            <a:endParaRPr kumimoji="1" lang="ja-JP" altLang="en-US" sz="3600" b="1" dirty="0">
              <a:solidFill>
                <a:srgbClr val="FF0000"/>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07F1155D-A90E-00A9-0B84-FE5386495FB1}"/>
              </a:ext>
            </a:extLst>
          </p:cNvPr>
          <p:cNvSpPr txBox="1"/>
          <p:nvPr/>
        </p:nvSpPr>
        <p:spPr>
          <a:xfrm>
            <a:off x="528372" y="5359500"/>
            <a:ext cx="11386152" cy="707886"/>
          </a:xfrm>
          <a:prstGeom prst="rect">
            <a:avLst/>
          </a:prstGeom>
          <a:noFill/>
        </p:spPr>
        <p:txBody>
          <a:bodyPr wrap="square" rtlCol="0">
            <a:spAutoFit/>
          </a:bodyPr>
          <a:lstStyle/>
          <a:p>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今後</a:t>
            </a:r>
            <a:r>
              <a:rPr kumimoji="1" lang="en-US" altLang="ja-JP"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「美味しい麻婆豆腐食べたい」 → </a:t>
            </a:r>
            <a:r>
              <a:rPr lang="ja-JP" altLang="en-US" sz="2000" b="1" dirty="0">
                <a:latin typeface="Meiryo UI" panose="020B0604030504040204" pitchFamily="50" charset="-128"/>
                <a:ea typeface="Meiryo UI" panose="020B0604030504040204" pitchFamily="50" charset="-128"/>
              </a:rPr>
              <a:t>麻婆豆腐図鑑作成</a:t>
            </a:r>
            <a:r>
              <a:rPr kumimoji="1" lang="ja-JP" altLang="en-US" sz="2000" b="1" dirty="0">
                <a:latin typeface="Meiryo UI" panose="020B0604030504040204" pitchFamily="50" charset="-128"/>
                <a:ea typeface="Meiryo UI" panose="020B0604030504040204" pitchFamily="50" charset="-128"/>
              </a:rPr>
              <a:t> → 目ぼしいお店に行く</a:t>
            </a:r>
            <a:endParaRPr kumimoji="1" lang="en-US" altLang="ja-JP" sz="2000" b="1" dirty="0">
              <a:latin typeface="Meiryo UI" panose="020B0604030504040204" pitchFamily="50" charset="-128"/>
              <a:ea typeface="Meiryo UI" panose="020B0604030504040204" pitchFamily="50" charset="-128"/>
            </a:endParaRPr>
          </a:p>
          <a:p>
            <a:r>
              <a:rPr lang="ja-JP" altLang="en-US"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　→ コレクション</a:t>
            </a:r>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ログ</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が溜</a:t>
            </a:r>
            <a:r>
              <a:rPr lang="ja-JP" altLang="en-US" sz="2000" b="1" dirty="0">
                <a:latin typeface="Meiryo UI" panose="020B0604030504040204" pitchFamily="50" charset="-128"/>
                <a:ea typeface="Meiryo UI" panose="020B0604030504040204" pitchFamily="50" charset="-128"/>
              </a:rPr>
              <a:t>ま</a:t>
            </a:r>
            <a:r>
              <a:rPr kumimoji="1" lang="ja-JP" altLang="en-US" sz="2000" b="1" dirty="0">
                <a:latin typeface="Meiryo UI" panose="020B0604030504040204" pitchFamily="50" charset="-128"/>
                <a:ea typeface="Meiryo UI" panose="020B0604030504040204" pitchFamily="50" charset="-128"/>
              </a:rPr>
              <a:t>る</a:t>
            </a:r>
            <a:r>
              <a:rPr lang="ja-JP" altLang="en-US"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次</a:t>
            </a:r>
            <a:r>
              <a:rPr kumimoji="1" lang="ja-JP" altLang="en-US" sz="2000" b="1" dirty="0">
                <a:latin typeface="Meiryo UI" panose="020B0604030504040204" pitchFamily="50" charset="-128"/>
                <a:ea typeface="Meiryo UI" panose="020B0604030504040204" pitchFamily="50" charset="-128"/>
              </a:rPr>
              <a:t>は別のお店に行こう　→　いつのまにか麻婆豆腐マスター。</a:t>
            </a:r>
          </a:p>
        </p:txBody>
      </p:sp>
      <p:sp>
        <p:nvSpPr>
          <p:cNvPr id="2" name="テキスト ボックス 1">
            <a:extLst>
              <a:ext uri="{FF2B5EF4-FFF2-40B4-BE49-F238E27FC236}">
                <a16:creationId xmlns:a16="http://schemas.microsoft.com/office/drawing/2014/main" id="{25340B26-5E9A-939B-DAC5-6632B8D71DD7}"/>
              </a:ext>
            </a:extLst>
          </p:cNvPr>
          <p:cNvSpPr txBox="1"/>
          <p:nvPr/>
        </p:nvSpPr>
        <p:spPr>
          <a:xfrm>
            <a:off x="464385" y="602658"/>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日本を変人</a:t>
            </a:r>
            <a:r>
              <a:rPr kumimoji="1" lang="ja-JP" altLang="en-US" sz="4000" b="1" dirty="0">
                <a:latin typeface="Meiryo UI" panose="020B0604030504040204" pitchFamily="50" charset="-128"/>
                <a:ea typeface="Meiryo UI" panose="020B0604030504040204" pitchFamily="50" charset="-128"/>
              </a:rPr>
              <a:t>だらけに。</a:t>
            </a:r>
          </a:p>
        </p:txBody>
      </p:sp>
      <p:sp>
        <p:nvSpPr>
          <p:cNvPr id="3" name="テキスト ボックス 2">
            <a:extLst>
              <a:ext uri="{FF2B5EF4-FFF2-40B4-BE49-F238E27FC236}">
                <a16:creationId xmlns:a16="http://schemas.microsoft.com/office/drawing/2014/main" id="{2E4E155D-C8DD-DBF7-5D7A-1E3D1633E15F}"/>
              </a:ext>
            </a:extLst>
          </p:cNvPr>
          <p:cNvSpPr txBox="1"/>
          <p:nvPr/>
        </p:nvSpPr>
        <p:spPr>
          <a:xfrm>
            <a:off x="528372" y="4859826"/>
            <a:ext cx="11492543" cy="400110"/>
          </a:xfrm>
          <a:prstGeom prst="rect">
            <a:avLst/>
          </a:prstGeom>
          <a:noFill/>
        </p:spPr>
        <p:txBody>
          <a:bodyPr wrap="square" rtlCol="0">
            <a:spAutoFit/>
          </a:bodyPr>
          <a:lstStyle/>
          <a:p>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現状</a:t>
            </a:r>
            <a:r>
              <a:rPr kumimoji="1" lang="en-US" altLang="ja-JP"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「美味しい麻婆豆腐食べたい」 → スマホ検索 → 目ぼしいお店に行く。</a:t>
            </a:r>
            <a:r>
              <a:rPr lang="ja-JP" altLang="en-US"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あ～美味しかった。終わり。</a:t>
            </a:r>
          </a:p>
        </p:txBody>
      </p:sp>
    </p:spTree>
    <p:extLst>
      <p:ext uri="{BB962C8B-B14F-4D97-AF65-F5344CB8AC3E}">
        <p14:creationId xmlns:p14="http://schemas.microsoft.com/office/powerpoint/2010/main" val="135244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 写真, 座る, いっぱい が含まれている画像&#10;&#10;自動的に生成された説明">
            <a:extLst>
              <a:ext uri="{FF2B5EF4-FFF2-40B4-BE49-F238E27FC236}">
                <a16:creationId xmlns:a16="http://schemas.microsoft.com/office/drawing/2014/main" id="{B2CD1837-494A-6AF6-C0AD-5BD3EB0DB08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8626" y="0"/>
            <a:ext cx="12192000" cy="6858000"/>
          </a:xfrm>
          <a:prstGeom prst="rect">
            <a:avLst/>
          </a:prstGeom>
        </p:spPr>
      </p:pic>
      <p:sp>
        <p:nvSpPr>
          <p:cNvPr id="6" name="テキスト ボックス 5">
            <a:extLst>
              <a:ext uri="{FF2B5EF4-FFF2-40B4-BE49-F238E27FC236}">
                <a16:creationId xmlns:a16="http://schemas.microsoft.com/office/drawing/2014/main" id="{D909A665-3144-3297-53FF-D3515277E6EF}"/>
              </a:ext>
            </a:extLst>
          </p:cNvPr>
          <p:cNvSpPr txBox="1"/>
          <p:nvPr/>
        </p:nvSpPr>
        <p:spPr>
          <a:xfrm>
            <a:off x="309109" y="900237"/>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■楽しんでもらう仕組み</a:t>
            </a:r>
            <a:endParaRPr kumimoji="1" lang="ja-JP" altLang="en-US" sz="40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548E6200-9DE6-2E52-080A-2AB2DFCA23F9}"/>
              </a:ext>
            </a:extLst>
          </p:cNvPr>
          <p:cNvSpPr txBox="1"/>
          <p:nvPr/>
        </p:nvSpPr>
        <p:spPr>
          <a:xfrm>
            <a:off x="990597" y="1926582"/>
            <a:ext cx="646262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図鑑共有</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周知機能</a:t>
            </a:r>
            <a:endParaRPr lang="en-US" altLang="ja-JP" sz="40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DB6B8A9-D247-4496-8DE2-BBE4C5CBA852}"/>
              </a:ext>
            </a:extLst>
          </p:cNvPr>
          <p:cNvSpPr txBox="1"/>
          <p:nvPr/>
        </p:nvSpPr>
        <p:spPr>
          <a:xfrm>
            <a:off x="1841735" y="3660813"/>
            <a:ext cx="10140355" cy="1323439"/>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 コンプリート図鑑共有機能</a:t>
            </a:r>
            <a:endParaRPr lang="en-US" altLang="ja-JP" sz="4000" b="1" dirty="0">
              <a:latin typeface="Meiryo UI" panose="020B0604030504040204" pitchFamily="50" charset="-128"/>
              <a:ea typeface="Meiryo UI" panose="020B0604030504040204" pitchFamily="50" charset="-128"/>
            </a:endParaRPr>
          </a:p>
          <a:p>
            <a:r>
              <a:rPr lang="ja-JP" altLang="en-US" sz="4000" b="1" dirty="0">
                <a:latin typeface="Meiryo UI" panose="020B0604030504040204" pitchFamily="50" charset="-128"/>
                <a:ea typeface="Meiryo UI" panose="020B0604030504040204" pitchFamily="50" charset="-128"/>
              </a:rPr>
              <a:t>　　　　　　→人気投票とか、変わりもの図鑑とか</a:t>
            </a:r>
            <a:endParaRPr lang="en-US" altLang="ja-JP" sz="40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9FB0F306-A9B4-42B1-F0D5-46698D01FF0C}"/>
              </a:ext>
            </a:extLst>
          </p:cNvPr>
          <p:cNvSpPr txBox="1"/>
          <p:nvPr/>
        </p:nvSpPr>
        <p:spPr>
          <a:xfrm>
            <a:off x="1841737" y="2858559"/>
            <a:ext cx="646262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 人気図鑑ランキング</a:t>
            </a:r>
            <a:endParaRPr lang="en-US" altLang="ja-JP"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159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 写真, 座る, いっぱい が含まれている画像&#10;&#10;自動的に生成された説明">
            <a:extLst>
              <a:ext uri="{FF2B5EF4-FFF2-40B4-BE49-F238E27FC236}">
                <a16:creationId xmlns:a16="http://schemas.microsoft.com/office/drawing/2014/main" id="{B2CD1837-494A-6AF6-C0AD-5BD3EB0DB08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8626" y="0"/>
            <a:ext cx="12192000" cy="6858000"/>
          </a:xfrm>
          <a:prstGeom prst="rect">
            <a:avLst/>
          </a:prstGeom>
        </p:spPr>
      </p:pic>
      <p:sp>
        <p:nvSpPr>
          <p:cNvPr id="6" name="テキスト ボックス 5">
            <a:extLst>
              <a:ext uri="{FF2B5EF4-FFF2-40B4-BE49-F238E27FC236}">
                <a16:creationId xmlns:a16="http://schemas.microsoft.com/office/drawing/2014/main" id="{D909A665-3144-3297-53FF-D3515277E6EF}"/>
              </a:ext>
            </a:extLst>
          </p:cNvPr>
          <p:cNvSpPr txBox="1"/>
          <p:nvPr/>
        </p:nvSpPr>
        <p:spPr>
          <a:xfrm>
            <a:off x="309109" y="900237"/>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■裏でデータビジネス</a:t>
            </a:r>
            <a:endParaRPr kumimoji="1" lang="ja-JP" altLang="en-US" sz="4000" b="1"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3D331DC4-3CC2-0484-E484-7BE5654FD1CC}"/>
              </a:ext>
            </a:extLst>
          </p:cNvPr>
          <p:cNvSpPr txBox="1"/>
          <p:nvPr/>
        </p:nvSpPr>
        <p:spPr>
          <a:xfrm>
            <a:off x="639072" y="3943891"/>
            <a:ext cx="10741329" cy="1200329"/>
          </a:xfrm>
          <a:prstGeom prst="rect">
            <a:avLst/>
          </a:prstGeom>
          <a:noFill/>
        </p:spPr>
        <p:txBody>
          <a:bodyPr wrap="square" rtlCol="0">
            <a:spAutoFit/>
          </a:bodyPr>
          <a:lstStyle/>
          <a:p>
            <a:r>
              <a:rPr lang="ja-JP" altLang="en-US" sz="3600" b="1" dirty="0">
                <a:latin typeface="Meiryo UI" panose="020B0604030504040204" pitchFamily="50" charset="-128"/>
                <a:ea typeface="Meiryo UI" panose="020B0604030504040204" pitchFamily="50" charset="-128"/>
              </a:rPr>
              <a:t> 「あんみつ」に興味持たれる方、人数少ないんですけど、</a:t>
            </a:r>
            <a:endParaRPr lang="en-US" altLang="ja-JP" sz="3600" b="1" dirty="0">
              <a:latin typeface="Meiryo UI" panose="020B0604030504040204" pitchFamily="50" charset="-128"/>
              <a:ea typeface="Meiryo UI" panose="020B0604030504040204" pitchFamily="50" charset="-128"/>
            </a:endParaRPr>
          </a:p>
          <a:p>
            <a:r>
              <a:rPr lang="ja-JP" altLang="en-US" sz="3600" b="1" dirty="0">
                <a:latin typeface="Meiryo UI" panose="020B0604030504040204" pitchFamily="50" charset="-128"/>
                <a:ea typeface="Meiryo UI" panose="020B0604030504040204" pitchFamily="50" charset="-128"/>
              </a:rPr>
              <a:t> 図鑑完成度高く、コアファン率高いです。　とか。</a:t>
            </a:r>
            <a:endParaRPr kumimoji="1" lang="ja-JP" altLang="en-US" sz="36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0ADAE8B-C031-8AE8-62CD-E6585C432818}"/>
              </a:ext>
            </a:extLst>
          </p:cNvPr>
          <p:cNvSpPr txBox="1"/>
          <p:nvPr/>
        </p:nvSpPr>
        <p:spPr>
          <a:xfrm>
            <a:off x="789314" y="3354335"/>
            <a:ext cx="7440286" cy="646331"/>
          </a:xfrm>
          <a:prstGeom prst="rect">
            <a:avLst/>
          </a:prstGeom>
          <a:noFill/>
        </p:spPr>
        <p:txBody>
          <a:bodyPr wrap="square" rtlCol="0">
            <a:spAutoFit/>
          </a:bodyPr>
          <a:lstStyle/>
          <a:p>
            <a:r>
              <a:rPr kumimoji="1" lang="ja-JP" altLang="en-US" sz="3600" b="1" dirty="0">
                <a:latin typeface="Meiryo UI" panose="020B0604030504040204" pitchFamily="50" charset="-128"/>
                <a:ea typeface="Meiryo UI" panose="020B0604030504040204" pitchFamily="50" charset="-128"/>
              </a:rPr>
              <a:t>例えば、東京都</a:t>
            </a:r>
            <a:r>
              <a:rPr kumimoji="1" lang="en-US" altLang="ja-JP" sz="3600" b="1" dirty="0">
                <a:latin typeface="Meiryo UI" panose="020B0604030504040204" pitchFamily="50" charset="-128"/>
                <a:ea typeface="Meiryo UI" panose="020B0604030504040204" pitchFamily="50" charset="-128"/>
              </a:rPr>
              <a:t>30</a:t>
            </a:r>
            <a:r>
              <a:rPr kumimoji="1" lang="ja-JP" altLang="en-US" sz="3600" b="1" dirty="0">
                <a:latin typeface="Meiryo UI" panose="020B0604030504040204" pitchFamily="50" charset="-128"/>
                <a:ea typeface="Meiryo UI" panose="020B0604030504040204" pitchFamily="50" charset="-128"/>
              </a:rPr>
              <a:t>代男性、</a:t>
            </a:r>
            <a:endParaRPr kumimoji="1" lang="en-US" altLang="ja-JP" sz="36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548E6200-9DE6-2E52-080A-2AB2DFCA23F9}"/>
              </a:ext>
            </a:extLst>
          </p:cNvPr>
          <p:cNvSpPr txBox="1"/>
          <p:nvPr/>
        </p:nvSpPr>
        <p:spPr>
          <a:xfrm>
            <a:off x="404000" y="2043791"/>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インフルエンサーでもない一般市民の消費行動実態</a:t>
            </a:r>
            <a:endParaRPr lang="en-US" altLang="ja-JP"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6425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グルメ記録アプリ　棲み分け狙い</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CC7EEDBB-73A5-FC92-FDC0-30800FF89DD0}"/>
              </a:ext>
            </a:extLst>
          </p:cNvPr>
          <p:cNvGraphicFramePr>
            <a:graphicFrameLocks noGrp="1"/>
          </p:cNvGraphicFramePr>
          <p:nvPr>
            <p:extLst>
              <p:ext uri="{D42A27DB-BD31-4B8C-83A1-F6EECF244321}">
                <p14:modId xmlns:p14="http://schemas.microsoft.com/office/powerpoint/2010/main" val="2298238049"/>
              </p:ext>
            </p:extLst>
          </p:nvPr>
        </p:nvGraphicFramePr>
        <p:xfrm>
          <a:off x="2607034" y="1992284"/>
          <a:ext cx="8127999" cy="3626091"/>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52789685"/>
                    </a:ext>
                  </a:extLst>
                </a:gridCol>
                <a:gridCol w="2709333">
                  <a:extLst>
                    <a:ext uri="{9D8B030D-6E8A-4147-A177-3AD203B41FA5}">
                      <a16:colId xmlns:a16="http://schemas.microsoft.com/office/drawing/2014/main" val="324984400"/>
                    </a:ext>
                  </a:extLst>
                </a:gridCol>
                <a:gridCol w="2709333">
                  <a:extLst>
                    <a:ext uri="{9D8B030D-6E8A-4147-A177-3AD203B41FA5}">
                      <a16:colId xmlns:a16="http://schemas.microsoft.com/office/drawing/2014/main" val="733467086"/>
                    </a:ext>
                  </a:extLst>
                </a:gridCol>
              </a:tblGrid>
              <a:tr h="1208697">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013422"/>
                  </a:ext>
                </a:extLst>
              </a:tr>
              <a:tr h="1208697">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7090587"/>
                  </a:ext>
                </a:extLst>
              </a:tr>
              <a:tr h="1208697">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9202482"/>
                  </a:ext>
                </a:extLst>
              </a:tr>
            </a:tbl>
          </a:graphicData>
        </a:graphic>
      </p:graphicFrame>
      <p:sp>
        <p:nvSpPr>
          <p:cNvPr id="6" name="テキスト ボックス 5">
            <a:extLst>
              <a:ext uri="{FF2B5EF4-FFF2-40B4-BE49-F238E27FC236}">
                <a16:creationId xmlns:a16="http://schemas.microsoft.com/office/drawing/2014/main" id="{3ED7F058-2181-C929-7435-4892F177FCBC}"/>
              </a:ext>
            </a:extLst>
          </p:cNvPr>
          <p:cNvSpPr txBox="1"/>
          <p:nvPr/>
        </p:nvSpPr>
        <p:spPr>
          <a:xfrm>
            <a:off x="2617911" y="5590095"/>
            <a:ext cx="2576250"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活動日記・日誌</a:t>
            </a:r>
            <a:endParaRPr kumimoji="1" lang="ja-JP" altLang="en-US" sz="2000" b="1"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03A369C-2658-8F5A-77F8-524D69CF1FB1}"/>
              </a:ext>
            </a:extLst>
          </p:cNvPr>
          <p:cNvSpPr txBox="1"/>
          <p:nvPr/>
        </p:nvSpPr>
        <p:spPr>
          <a:xfrm>
            <a:off x="5032178" y="5591117"/>
            <a:ext cx="3187985"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お気に入り店舗リスト</a:t>
            </a:r>
            <a:endParaRPr kumimoji="1" lang="ja-JP" altLang="en-US" sz="20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12EB54F-34F1-EB3D-3F58-AE9864C29D01}"/>
              </a:ext>
            </a:extLst>
          </p:cNvPr>
          <p:cNvSpPr txBox="1"/>
          <p:nvPr/>
        </p:nvSpPr>
        <p:spPr>
          <a:xfrm>
            <a:off x="7475288" y="5592685"/>
            <a:ext cx="3844046"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店舗</a:t>
            </a:r>
            <a:r>
              <a:rPr kumimoji="1" lang="ja-JP" altLang="en-US" sz="2000" b="1" dirty="0">
                <a:latin typeface="Meiryo UI" panose="020B0604030504040204" pitchFamily="50" charset="-128"/>
                <a:ea typeface="Meiryo UI" panose="020B0604030504040204" pitchFamily="50" charset="-128"/>
              </a:rPr>
              <a:t>提案</a:t>
            </a:r>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収集ゲーム</a:t>
            </a:r>
            <a:r>
              <a:rPr kumimoji="1" lang="en-US" altLang="ja-JP" sz="2000" b="1" dirty="0">
                <a:latin typeface="Meiryo UI" panose="020B0604030504040204" pitchFamily="50" charset="-128"/>
                <a:ea typeface="Meiryo UI" panose="020B0604030504040204" pitchFamily="50" charset="-128"/>
              </a:rPr>
              <a:t>)</a:t>
            </a:r>
            <a:endParaRPr kumimoji="1" lang="ja-JP" altLang="en-US" sz="2000" b="1"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73DB50BC-AB7F-CDB4-97BF-33F0A562662C}"/>
              </a:ext>
            </a:extLst>
          </p:cNvPr>
          <p:cNvSpPr txBox="1"/>
          <p:nvPr/>
        </p:nvSpPr>
        <p:spPr>
          <a:xfrm>
            <a:off x="3193952" y="5980778"/>
            <a:ext cx="1462887" cy="400110"/>
          </a:xfrm>
          <a:prstGeom prst="rect">
            <a:avLst/>
          </a:prstGeom>
          <a:noFill/>
        </p:spPr>
        <p:txBody>
          <a:bodyPr wrap="square" rtlCol="0">
            <a:spAutoFit/>
          </a:bodyPr>
          <a:lstStyle/>
          <a:p>
            <a:pPr algn="ctr"/>
            <a:r>
              <a:rPr lang="ja-JP" altLang="en-US" sz="2000" b="1" dirty="0">
                <a:solidFill>
                  <a:schemeClr val="accent1"/>
                </a:solidFill>
                <a:latin typeface="Meiryo UI" panose="020B0604030504040204" pitchFamily="50" charset="-128"/>
                <a:ea typeface="Meiryo UI" panose="020B0604030504040204" pitchFamily="50" charset="-128"/>
              </a:rPr>
              <a:t>過去</a:t>
            </a:r>
            <a:endParaRPr kumimoji="1" lang="ja-JP" altLang="en-US" sz="2000" b="1" dirty="0">
              <a:solidFill>
                <a:schemeClr val="accent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FC98CEAA-13F9-AAE5-B35A-415AD7D3743F}"/>
              </a:ext>
            </a:extLst>
          </p:cNvPr>
          <p:cNvSpPr txBox="1"/>
          <p:nvPr/>
        </p:nvSpPr>
        <p:spPr>
          <a:xfrm>
            <a:off x="6004710" y="5982346"/>
            <a:ext cx="1462887" cy="400110"/>
          </a:xfrm>
          <a:prstGeom prst="rect">
            <a:avLst/>
          </a:prstGeom>
          <a:noFill/>
        </p:spPr>
        <p:txBody>
          <a:bodyPr wrap="square" rtlCol="0">
            <a:spAutoFit/>
          </a:bodyPr>
          <a:lstStyle/>
          <a:p>
            <a:pPr algn="ctr"/>
            <a:r>
              <a:rPr kumimoji="1" lang="ja-JP" altLang="en-US" sz="2000" b="1" dirty="0">
                <a:solidFill>
                  <a:schemeClr val="accent1"/>
                </a:solidFill>
                <a:latin typeface="Meiryo UI" panose="020B0604030504040204" pitchFamily="50" charset="-128"/>
                <a:ea typeface="Meiryo UI" panose="020B0604030504040204" pitchFamily="50" charset="-128"/>
              </a:rPr>
              <a:t>現在</a:t>
            </a:r>
          </a:p>
        </p:txBody>
      </p:sp>
      <p:sp>
        <p:nvSpPr>
          <p:cNvPr id="17" name="テキスト ボックス 16">
            <a:extLst>
              <a:ext uri="{FF2B5EF4-FFF2-40B4-BE49-F238E27FC236}">
                <a16:creationId xmlns:a16="http://schemas.microsoft.com/office/drawing/2014/main" id="{C733183C-EF4D-C69F-CBA3-8CAFC669D394}"/>
              </a:ext>
            </a:extLst>
          </p:cNvPr>
          <p:cNvSpPr txBox="1"/>
          <p:nvPr/>
        </p:nvSpPr>
        <p:spPr>
          <a:xfrm>
            <a:off x="8344129" y="5974489"/>
            <a:ext cx="2163212" cy="400110"/>
          </a:xfrm>
          <a:prstGeom prst="rect">
            <a:avLst/>
          </a:prstGeom>
          <a:noFill/>
        </p:spPr>
        <p:txBody>
          <a:bodyPr wrap="square" rtlCol="0">
            <a:spAutoFit/>
          </a:bodyPr>
          <a:lstStyle/>
          <a:p>
            <a:pPr algn="ctr"/>
            <a:r>
              <a:rPr lang="ja-JP" altLang="en-US" sz="2000" b="1" dirty="0">
                <a:solidFill>
                  <a:schemeClr val="accent1"/>
                </a:solidFill>
                <a:latin typeface="Meiryo UI" panose="020B0604030504040204" pitchFamily="50" charset="-128"/>
                <a:ea typeface="Meiryo UI" panose="020B0604030504040204" pitchFamily="50" charset="-128"/>
              </a:rPr>
              <a:t>未来</a:t>
            </a:r>
            <a:endParaRPr kumimoji="1" lang="ja-JP" altLang="en-US" sz="2000" b="1" dirty="0">
              <a:solidFill>
                <a:schemeClr val="accent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AB0C6C63-3613-8ED3-4ACC-141A7090FE80}"/>
              </a:ext>
            </a:extLst>
          </p:cNvPr>
          <p:cNvSpPr txBox="1"/>
          <p:nvPr/>
        </p:nvSpPr>
        <p:spPr>
          <a:xfrm>
            <a:off x="628360" y="2107317"/>
            <a:ext cx="1718910" cy="1015663"/>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知人</a:t>
            </a:r>
            <a:endParaRPr lang="en-US" altLang="ja-JP" sz="2000" b="1" dirty="0">
              <a:latin typeface="Meiryo UI" panose="020B0604030504040204" pitchFamily="50" charset="-128"/>
              <a:ea typeface="Meiryo UI" panose="020B0604030504040204" pitchFamily="50" charset="-128"/>
            </a:endParaRPr>
          </a:p>
          <a:p>
            <a:pPr algn="ct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友達・家族</a:t>
            </a:r>
            <a:r>
              <a:rPr kumimoji="1" lang="en-US" altLang="ja-JP" sz="2000" b="1" dirty="0">
                <a:latin typeface="Meiryo UI" panose="020B0604030504040204" pitchFamily="50" charset="-128"/>
                <a:ea typeface="Meiryo UI" panose="020B0604030504040204" pitchFamily="50" charset="-128"/>
              </a:rPr>
              <a:t>)</a:t>
            </a:r>
          </a:p>
          <a:p>
            <a:pPr algn="ctr"/>
            <a:r>
              <a:rPr kumimoji="1" lang="ja-JP" altLang="en-US" sz="2000" b="1" dirty="0">
                <a:latin typeface="Meiryo UI" panose="020B0604030504040204" pitchFamily="50" charset="-128"/>
                <a:ea typeface="Meiryo UI" panose="020B0604030504040204" pitchFamily="50" charset="-128"/>
              </a:rPr>
              <a:t>とシェア</a:t>
            </a:r>
          </a:p>
        </p:txBody>
      </p:sp>
      <p:sp>
        <p:nvSpPr>
          <p:cNvPr id="19" name="テキスト ボックス 18">
            <a:extLst>
              <a:ext uri="{FF2B5EF4-FFF2-40B4-BE49-F238E27FC236}">
                <a16:creationId xmlns:a16="http://schemas.microsoft.com/office/drawing/2014/main" id="{B0D90774-D6DE-42B3-3759-B0AB3590B4BA}"/>
              </a:ext>
            </a:extLst>
          </p:cNvPr>
          <p:cNvSpPr txBox="1"/>
          <p:nvPr/>
        </p:nvSpPr>
        <p:spPr>
          <a:xfrm>
            <a:off x="778121" y="3637834"/>
            <a:ext cx="1456029"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個人使い</a:t>
            </a:r>
          </a:p>
        </p:txBody>
      </p:sp>
      <p:sp>
        <p:nvSpPr>
          <p:cNvPr id="20" name="テキスト ボックス 19">
            <a:extLst>
              <a:ext uri="{FF2B5EF4-FFF2-40B4-BE49-F238E27FC236}">
                <a16:creationId xmlns:a16="http://schemas.microsoft.com/office/drawing/2014/main" id="{9E3D1079-945E-F876-0651-58F52F666EF9}"/>
              </a:ext>
            </a:extLst>
          </p:cNvPr>
          <p:cNvSpPr txBox="1"/>
          <p:nvPr/>
        </p:nvSpPr>
        <p:spPr>
          <a:xfrm>
            <a:off x="452487" y="4531578"/>
            <a:ext cx="2141451" cy="1015663"/>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他ユーザー</a:t>
            </a:r>
            <a:endParaRPr lang="en-US" altLang="ja-JP" sz="2000" b="1" dirty="0">
              <a:latin typeface="Meiryo UI" panose="020B0604030504040204" pitchFamily="50" charset="-128"/>
              <a:ea typeface="Meiryo UI" panose="020B0604030504040204" pitchFamily="50" charset="-128"/>
            </a:endParaRPr>
          </a:p>
          <a:p>
            <a:pPr algn="ctr"/>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同趣味・嗜好</a:t>
            </a:r>
            <a:r>
              <a:rPr kumimoji="1" lang="en-US" altLang="ja-JP" sz="2000" b="1" dirty="0">
                <a:latin typeface="Meiryo UI" panose="020B0604030504040204" pitchFamily="50" charset="-128"/>
                <a:ea typeface="Meiryo UI" panose="020B0604030504040204" pitchFamily="50" charset="-128"/>
              </a:rPr>
              <a:t>)</a:t>
            </a:r>
          </a:p>
          <a:p>
            <a:pPr algn="ctr"/>
            <a:r>
              <a:rPr kumimoji="1" lang="ja-JP" altLang="en-US" sz="2000" b="1" dirty="0">
                <a:latin typeface="Meiryo UI" panose="020B0604030504040204" pitchFamily="50" charset="-128"/>
                <a:ea typeface="Meiryo UI" panose="020B0604030504040204" pitchFamily="50" charset="-128"/>
              </a:rPr>
              <a:t>とシェア</a:t>
            </a:r>
          </a:p>
        </p:txBody>
      </p:sp>
      <p:sp>
        <p:nvSpPr>
          <p:cNvPr id="21" name="四角形: 角を丸くする 20">
            <a:extLst>
              <a:ext uri="{FF2B5EF4-FFF2-40B4-BE49-F238E27FC236}">
                <a16:creationId xmlns:a16="http://schemas.microsoft.com/office/drawing/2014/main" id="{D613164D-0C9A-2868-2FFF-E93A2ACF7F70}"/>
              </a:ext>
            </a:extLst>
          </p:cNvPr>
          <p:cNvSpPr/>
          <p:nvPr/>
        </p:nvSpPr>
        <p:spPr>
          <a:xfrm>
            <a:off x="5428100" y="2069610"/>
            <a:ext cx="2477448" cy="1181069"/>
          </a:xfrm>
          <a:prstGeom prst="roundRect">
            <a:avLst>
              <a:gd name="adj" fmla="val 306"/>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22" name="四角形: 角を丸くする 21">
            <a:extLst>
              <a:ext uri="{FF2B5EF4-FFF2-40B4-BE49-F238E27FC236}">
                <a16:creationId xmlns:a16="http://schemas.microsoft.com/office/drawing/2014/main" id="{080AF508-712F-C9FB-CB78-37A557123611}"/>
              </a:ext>
            </a:extLst>
          </p:cNvPr>
          <p:cNvSpPr/>
          <p:nvPr/>
        </p:nvSpPr>
        <p:spPr>
          <a:xfrm>
            <a:off x="2667312" y="3252247"/>
            <a:ext cx="5238236" cy="1102938"/>
          </a:xfrm>
          <a:prstGeom prst="roundRect">
            <a:avLst>
              <a:gd name="adj" fmla="val 0"/>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1CFC640B-0012-2C52-A5BF-828CB0A6DD05}"/>
              </a:ext>
            </a:extLst>
          </p:cNvPr>
          <p:cNvSpPr txBox="1"/>
          <p:nvPr/>
        </p:nvSpPr>
        <p:spPr>
          <a:xfrm>
            <a:off x="5623661" y="2421044"/>
            <a:ext cx="1555587" cy="369332"/>
          </a:xfrm>
          <a:prstGeom prst="rect">
            <a:avLst/>
          </a:prstGeom>
          <a:noFill/>
        </p:spPr>
        <p:txBody>
          <a:bodyPr wrap="square" rtlCol="0">
            <a:spAutoFit/>
          </a:bodyPr>
          <a:lstStyle/>
          <a:p>
            <a:r>
              <a:rPr kumimoji="1" lang="ja-JP" altLang="en-US" b="1" dirty="0">
                <a:solidFill>
                  <a:sysClr val="windowText" lastClr="000000"/>
                </a:solidFill>
                <a:latin typeface="Meiryo UI" panose="020B0604030504040204" pitchFamily="50" charset="-128"/>
                <a:ea typeface="Meiryo UI" panose="020B0604030504040204" pitchFamily="50" charset="-128"/>
              </a:rPr>
              <a:t>従来アプリ</a:t>
            </a:r>
          </a:p>
        </p:txBody>
      </p:sp>
      <p:sp>
        <p:nvSpPr>
          <p:cNvPr id="24" name="四角形: 角を丸くする 23">
            <a:extLst>
              <a:ext uri="{FF2B5EF4-FFF2-40B4-BE49-F238E27FC236}">
                <a16:creationId xmlns:a16="http://schemas.microsoft.com/office/drawing/2014/main" id="{45AB0083-1B39-E707-4B76-726423483E34}"/>
              </a:ext>
            </a:extLst>
          </p:cNvPr>
          <p:cNvSpPr/>
          <p:nvPr/>
        </p:nvSpPr>
        <p:spPr>
          <a:xfrm>
            <a:off x="2966822" y="3429000"/>
            <a:ext cx="7602649" cy="2104562"/>
          </a:xfrm>
          <a:prstGeom prst="roundRect">
            <a:avLst>
              <a:gd name="adj" fmla="val 7538"/>
            </a:avLst>
          </a:prstGeom>
          <a:solidFill>
            <a:srgbClr val="FBE5D6">
              <a:alpha val="50000"/>
            </a:srgbClr>
          </a:solidFill>
          <a:ln w="38100">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D7F3AF8F-54A5-0B57-2A35-D49CBC39A08B}"/>
              </a:ext>
            </a:extLst>
          </p:cNvPr>
          <p:cNvSpPr txBox="1"/>
          <p:nvPr/>
        </p:nvSpPr>
        <p:spPr>
          <a:xfrm>
            <a:off x="6408787" y="4808576"/>
            <a:ext cx="2242569" cy="461665"/>
          </a:xfrm>
          <a:prstGeom prst="rect">
            <a:avLst/>
          </a:prstGeom>
          <a:solidFill>
            <a:schemeClr val="bg1"/>
          </a:solidFill>
        </p:spPr>
        <p:txBody>
          <a:bodyPr wrap="square" rtlCol="0">
            <a:spAutoFit/>
          </a:bodyPr>
          <a:lstStyle/>
          <a:p>
            <a:pPr algn="ctr"/>
            <a:r>
              <a:rPr kumimoji="1" lang="ja-JP" altLang="en-US" sz="2400" b="1" dirty="0">
                <a:solidFill>
                  <a:schemeClr val="accent2"/>
                </a:solidFill>
                <a:latin typeface="Meiryo UI" panose="020B0604030504040204" pitchFamily="50" charset="-128"/>
                <a:ea typeface="Meiryo UI" panose="020B0604030504040204" pitchFamily="50" charset="-128"/>
              </a:rPr>
              <a:t>獲り</a:t>
            </a:r>
            <a:r>
              <a:rPr lang="ja-JP" altLang="en-US" sz="2400" b="1" dirty="0">
                <a:solidFill>
                  <a:schemeClr val="accent2"/>
                </a:solidFill>
                <a:latin typeface="Meiryo UI" panose="020B0604030504040204" pitchFamily="50" charset="-128"/>
                <a:ea typeface="Meiryo UI" panose="020B0604030504040204" pitchFamily="50" charset="-128"/>
              </a:rPr>
              <a:t>に行く</a:t>
            </a:r>
            <a:r>
              <a:rPr kumimoji="1" lang="ja-JP" altLang="en-US" sz="2400" b="1" dirty="0">
                <a:solidFill>
                  <a:schemeClr val="accent2"/>
                </a:solidFill>
                <a:latin typeface="Meiryo UI" panose="020B0604030504040204" pitchFamily="50" charset="-128"/>
                <a:ea typeface="Meiryo UI" panose="020B0604030504040204" pitchFamily="50" charset="-128"/>
              </a:rPr>
              <a:t>領域</a:t>
            </a:r>
          </a:p>
        </p:txBody>
      </p:sp>
    </p:spTree>
    <p:extLst>
      <p:ext uri="{BB962C8B-B14F-4D97-AF65-F5344CB8AC3E}">
        <p14:creationId xmlns:p14="http://schemas.microsoft.com/office/powerpoint/2010/main" val="1414323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グルメ</a:t>
            </a:r>
            <a:r>
              <a:rPr lang="ja-JP" altLang="en-US" sz="4000" b="1" dirty="0">
                <a:latin typeface="Meiryo UI" panose="020B0604030504040204" pitchFamily="50" charset="-128"/>
                <a:ea typeface="Meiryo UI" panose="020B0604030504040204" pitchFamily="50" charset="-128"/>
              </a:rPr>
              <a:t>情報アプリ</a:t>
            </a:r>
            <a:r>
              <a:rPr kumimoji="1" lang="ja-JP" altLang="en-US" sz="4000" b="1" dirty="0">
                <a:latin typeface="Meiryo UI" panose="020B0604030504040204" pitchFamily="50" charset="-128"/>
                <a:ea typeface="Meiryo UI" panose="020B0604030504040204" pitchFamily="50" charset="-128"/>
              </a:rPr>
              <a:t>　棲み分け</a:t>
            </a:r>
            <a:r>
              <a:rPr lang="ja-JP" altLang="en-US" sz="4000" b="1" dirty="0">
                <a:latin typeface="Meiryo UI" panose="020B0604030504040204" pitchFamily="50" charset="-128"/>
                <a:ea typeface="Meiryo UI" panose="020B0604030504040204" pitchFamily="50" charset="-128"/>
              </a:rPr>
              <a:t>狙い</a:t>
            </a:r>
            <a:endParaRPr kumimoji="1" lang="ja-JP" altLang="en-US" sz="4000" b="1" dirty="0">
              <a:latin typeface="Meiryo UI" panose="020B0604030504040204" pitchFamily="50" charset="-128"/>
              <a:ea typeface="Meiryo UI" panose="020B0604030504040204" pitchFamily="50" charset="-128"/>
            </a:endParaRPr>
          </a:p>
        </p:txBody>
      </p:sp>
      <p:cxnSp>
        <p:nvCxnSpPr>
          <p:cNvPr id="13" name="直線コネクタ 12">
            <a:extLst>
              <a:ext uri="{FF2B5EF4-FFF2-40B4-BE49-F238E27FC236}">
                <a16:creationId xmlns:a16="http://schemas.microsoft.com/office/drawing/2014/main" id="{B47227DD-5A0B-593A-0849-C9EE93FD736D}"/>
              </a:ext>
            </a:extLst>
          </p:cNvPr>
          <p:cNvCxnSpPr/>
          <p:nvPr/>
        </p:nvCxnSpPr>
        <p:spPr>
          <a:xfrm>
            <a:off x="357085" y="3948356"/>
            <a:ext cx="1140896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03659EC-6E80-BB33-68C8-270F2A503BE8}"/>
              </a:ext>
            </a:extLst>
          </p:cNvPr>
          <p:cNvCxnSpPr>
            <a:cxnSpLocks/>
          </p:cNvCxnSpPr>
          <p:nvPr/>
        </p:nvCxnSpPr>
        <p:spPr>
          <a:xfrm>
            <a:off x="6096000" y="1326711"/>
            <a:ext cx="0" cy="53069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4C0AE8DF-2442-44E0-A5BB-911D4750EB56}"/>
              </a:ext>
            </a:extLst>
          </p:cNvPr>
          <p:cNvSpPr/>
          <p:nvPr/>
        </p:nvSpPr>
        <p:spPr>
          <a:xfrm>
            <a:off x="408031" y="1320133"/>
            <a:ext cx="5669537" cy="2597388"/>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8562B8C3-5286-D53E-263D-FD555EF7C60B}"/>
              </a:ext>
            </a:extLst>
          </p:cNvPr>
          <p:cNvSpPr txBox="1"/>
          <p:nvPr/>
        </p:nvSpPr>
        <p:spPr>
          <a:xfrm>
            <a:off x="458829" y="1320133"/>
            <a:ext cx="5594579"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競合サービスの長所を全取り</a:t>
            </a:r>
            <a:endParaRPr kumimoji="1" lang="ja-JP" altLang="en-US" sz="2400" b="1"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F02804F-4A7F-DDEA-B2FE-164E5806C34F}"/>
              </a:ext>
            </a:extLst>
          </p:cNvPr>
          <p:cNvSpPr txBox="1"/>
          <p:nvPr/>
        </p:nvSpPr>
        <p:spPr>
          <a:xfrm>
            <a:off x="524921" y="2688630"/>
            <a:ext cx="4998284"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✓集客力：ユーザーがユーザーを呼ぶ仕組み</a:t>
            </a:r>
            <a:endParaRPr kumimoji="1" lang="ja-JP" altLang="en-US"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B17AB866-BEF4-7876-A50A-C772E1E6C37E}"/>
              </a:ext>
            </a:extLst>
          </p:cNvPr>
          <p:cNvSpPr txBox="1"/>
          <p:nvPr/>
        </p:nvSpPr>
        <p:spPr>
          <a:xfrm>
            <a:off x="517062" y="3045281"/>
            <a:ext cx="581642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✓掲載情報：</a:t>
            </a:r>
            <a:r>
              <a:rPr lang="en-US" altLang="ja-JP" dirty="0" err="1">
                <a:latin typeface="Meiryo UI" panose="020B0604030504040204" pitchFamily="50" charset="-128"/>
                <a:ea typeface="Meiryo UI" panose="020B0604030504040204" pitchFamily="50" charset="-128"/>
              </a:rPr>
              <a:t>GoogleMap</a:t>
            </a:r>
            <a:r>
              <a:rPr lang="ja-JP" altLang="en-US" dirty="0">
                <a:latin typeface="Meiryo UI" panose="020B0604030504040204" pitchFamily="50" charset="-128"/>
                <a:ea typeface="Meiryo UI" panose="020B0604030504040204" pitchFamily="50" charset="-128"/>
              </a:rPr>
              <a:t>基本情報＋ユーザー所感</a:t>
            </a:r>
            <a:endParaRPr kumimoji="1" lang="ja-JP" altLang="en-US"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92F2FDB6-4495-877C-D5D2-471E9B142C80}"/>
              </a:ext>
            </a:extLst>
          </p:cNvPr>
          <p:cNvSpPr txBox="1"/>
          <p:nvPr/>
        </p:nvSpPr>
        <p:spPr>
          <a:xfrm>
            <a:off x="509204" y="3367367"/>
            <a:ext cx="581642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✓運用コスト：ユーザー側からもマネタイズしてコストカット</a:t>
            </a:r>
            <a:endParaRPr lang="en-US" altLang="ja-JP"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8A08EAE0-0F84-B623-039F-56061B0BA04A}"/>
              </a:ext>
            </a:extLst>
          </p:cNvPr>
          <p:cNvSpPr txBox="1"/>
          <p:nvPr/>
        </p:nvSpPr>
        <p:spPr>
          <a:xfrm>
            <a:off x="526489" y="1794653"/>
            <a:ext cx="5558937" cy="923330"/>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✓検索機能：</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●好みの店だけ図鑑登録</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●一回図鑑作ったら検索レス</a:t>
            </a:r>
            <a:r>
              <a:rPr lang="en-US" altLang="ja-JP" dirty="0">
                <a:latin typeface="Meiryo UI" panose="020B0604030504040204" pitchFamily="50" charset="-128"/>
                <a:ea typeface="Meiryo UI" panose="020B0604030504040204" pitchFamily="50" charset="-128"/>
              </a:rPr>
              <a:t>(</a:t>
            </a:r>
            <a:r>
              <a:rPr lang="ja-JP" altLang="en-US" strike="dblStrike" dirty="0">
                <a:latin typeface="Meiryo UI" panose="020B0604030504040204" pitchFamily="50" charset="-128"/>
                <a:ea typeface="Meiryo UI" panose="020B0604030504040204" pitchFamily="50" charset="-128"/>
              </a:rPr>
              <a:t>検索する</a:t>
            </a:r>
            <a:r>
              <a:rPr lang="ja-JP" altLang="en-US" dirty="0">
                <a:latin typeface="Meiryo UI" panose="020B0604030504040204" pitchFamily="50" charset="-128"/>
                <a:ea typeface="Meiryo UI" panose="020B0604030504040204" pitchFamily="50" charset="-128"/>
              </a:rPr>
              <a:t>→選ぶ</a:t>
            </a:r>
            <a:r>
              <a:rPr lang="en-US" altLang="ja-JP" dirty="0">
                <a:latin typeface="Meiryo UI" panose="020B0604030504040204" pitchFamily="50" charset="-128"/>
                <a:ea typeface="Meiryo UI" panose="020B0604030504040204" pitchFamily="50" charset="-128"/>
              </a:rPr>
              <a:t>)</a:t>
            </a:r>
          </a:p>
        </p:txBody>
      </p:sp>
      <p:grpSp>
        <p:nvGrpSpPr>
          <p:cNvPr id="35" name="グループ化 34">
            <a:extLst>
              <a:ext uri="{FF2B5EF4-FFF2-40B4-BE49-F238E27FC236}">
                <a16:creationId xmlns:a16="http://schemas.microsoft.com/office/drawing/2014/main" id="{5E885851-6E55-65D9-A57D-3FECFB20850B}"/>
              </a:ext>
            </a:extLst>
          </p:cNvPr>
          <p:cNvGrpSpPr/>
          <p:nvPr/>
        </p:nvGrpSpPr>
        <p:grpSpPr>
          <a:xfrm>
            <a:off x="269097" y="3965812"/>
            <a:ext cx="5804947" cy="2820910"/>
            <a:chOff x="276320" y="1149583"/>
            <a:chExt cx="5804947" cy="2820910"/>
          </a:xfrm>
        </p:grpSpPr>
        <p:sp>
          <p:nvSpPr>
            <p:cNvPr id="36" name="テキスト ボックス 35">
              <a:extLst>
                <a:ext uri="{FF2B5EF4-FFF2-40B4-BE49-F238E27FC236}">
                  <a16:creationId xmlns:a16="http://schemas.microsoft.com/office/drawing/2014/main" id="{C249C82B-E18C-76B0-EE34-3A5B90D40E82}"/>
                </a:ext>
              </a:extLst>
            </p:cNvPr>
            <p:cNvSpPr txBox="1"/>
            <p:nvPr/>
          </p:nvSpPr>
          <p:spPr>
            <a:xfrm>
              <a:off x="342352" y="1149583"/>
              <a:ext cx="5738915" cy="461665"/>
            </a:xfrm>
            <a:prstGeom prst="rect">
              <a:avLst/>
            </a:prstGeom>
            <a:noFill/>
          </p:spPr>
          <p:txBody>
            <a:bodyPr wrap="square" rtlCol="0">
              <a:spAutoFit/>
            </a:bodyPr>
            <a:lstStyle/>
            <a:p>
              <a:pPr algn="ctr"/>
              <a:r>
                <a:rPr kumimoji="1" lang="en-US" altLang="ja-JP" sz="2400" b="1" dirty="0">
                  <a:latin typeface="Meiryo UI" panose="020B0604030504040204" pitchFamily="50" charset="-128"/>
                  <a:ea typeface="Meiryo UI" panose="020B0604030504040204" pitchFamily="50" charset="-128"/>
                </a:rPr>
                <a:t>Google</a:t>
              </a:r>
              <a:r>
                <a:rPr kumimoji="1" lang="ja-JP" altLang="en-US" sz="2400" b="1" dirty="0">
                  <a:latin typeface="Meiryo UI" panose="020B0604030504040204" pitchFamily="50" charset="-128"/>
                  <a:ea typeface="Meiryo UI" panose="020B0604030504040204" pitchFamily="50" charset="-128"/>
                </a:rPr>
                <a:t>検索、</a:t>
              </a:r>
              <a:r>
                <a:rPr kumimoji="1" lang="en-US" altLang="ja-JP" sz="2400" b="1" dirty="0" err="1">
                  <a:latin typeface="Meiryo UI" panose="020B0604030504040204" pitchFamily="50" charset="-128"/>
                  <a:ea typeface="Meiryo UI" panose="020B0604030504040204" pitchFamily="50" charset="-128"/>
                </a:rPr>
                <a:t>GoogleMap</a:t>
              </a:r>
              <a:endParaRPr kumimoji="1" lang="ja-JP" altLang="en-US" sz="2400" b="1" dirty="0">
                <a:latin typeface="Meiryo UI" panose="020B0604030504040204" pitchFamily="50" charset="-128"/>
                <a:ea typeface="Meiryo UI" panose="020B0604030504040204" pitchFamily="50" charset="-128"/>
              </a:endParaRPr>
            </a:p>
          </p:txBody>
        </p:sp>
        <p:pic>
          <p:nvPicPr>
            <p:cNvPr id="37" name="Picture 12" descr="Google map アイコン に対する画像結果">
              <a:extLst>
                <a:ext uri="{FF2B5EF4-FFF2-40B4-BE49-F238E27FC236}">
                  <a16:creationId xmlns:a16="http://schemas.microsoft.com/office/drawing/2014/main" id="{ED68F091-644B-A48E-A136-E0FF1AA89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904" y="2196725"/>
              <a:ext cx="1418912" cy="119908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Google検索 アイコン に対する画像結果">
              <a:extLst>
                <a:ext uri="{FF2B5EF4-FFF2-40B4-BE49-F238E27FC236}">
                  <a16:creationId xmlns:a16="http://schemas.microsoft.com/office/drawing/2014/main" id="{70B5BA9F-5D1A-D22B-EEA0-64C46027C9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2" t="15596" r="5387" b="28535"/>
            <a:stretch/>
          </p:blipFill>
          <p:spPr bwMode="auto">
            <a:xfrm>
              <a:off x="981879" y="2275793"/>
              <a:ext cx="2846028" cy="942065"/>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a:extLst>
                <a:ext uri="{FF2B5EF4-FFF2-40B4-BE49-F238E27FC236}">
                  <a16:creationId xmlns:a16="http://schemas.microsoft.com/office/drawing/2014/main" id="{6A61031C-5C42-C8F7-4496-8D117A2ED728}"/>
                </a:ext>
              </a:extLst>
            </p:cNvPr>
            <p:cNvSpPr txBox="1"/>
            <p:nvPr/>
          </p:nvSpPr>
          <p:spPr>
            <a:xfrm>
              <a:off x="851283" y="1564647"/>
              <a:ext cx="4605978" cy="400110"/>
            </a:xfrm>
            <a:prstGeom prst="rect">
              <a:avLst/>
            </a:prstGeom>
            <a:noFill/>
          </p:spPr>
          <p:txBody>
            <a:bodyPr wrap="square" rtlCol="0">
              <a:spAutoFit/>
            </a:bodyPr>
            <a:lstStyle/>
            <a:p>
              <a:pPr algn="ctr"/>
              <a:r>
                <a:rPr kumimoji="1" lang="ja-JP" altLang="en-US" sz="2000" dirty="0">
                  <a:latin typeface="Meiryo UI" panose="020B0604030504040204" pitchFamily="50" charset="-128"/>
                  <a:ea typeface="Meiryo UI" panose="020B0604030504040204" pitchFamily="50" charset="-128"/>
                </a:rPr>
                <a:t>お店をパッと検索・比較</a:t>
              </a:r>
            </a:p>
          </p:txBody>
        </p:sp>
        <p:sp>
          <p:nvSpPr>
            <p:cNvPr id="40" name="テキスト ボックス 39">
              <a:extLst>
                <a:ext uri="{FF2B5EF4-FFF2-40B4-BE49-F238E27FC236}">
                  <a16:creationId xmlns:a16="http://schemas.microsoft.com/office/drawing/2014/main" id="{0CDD0B8B-98ED-A4EE-2BD6-E36016914304}"/>
                </a:ext>
              </a:extLst>
            </p:cNvPr>
            <p:cNvSpPr txBox="1"/>
            <p:nvPr/>
          </p:nvSpPr>
          <p:spPr>
            <a:xfrm>
              <a:off x="276320" y="3570383"/>
              <a:ext cx="5759455" cy="400110"/>
            </a:xfrm>
            <a:prstGeom prst="rect">
              <a:avLst/>
            </a:prstGeom>
            <a:noFill/>
          </p:spPr>
          <p:txBody>
            <a:bodyPr wrap="square" rtlCol="0">
              <a:spAutoFit/>
            </a:bodyPr>
            <a:lstStyle/>
            <a:p>
              <a:pPr algn="ctr"/>
              <a:r>
                <a:rPr lang="ja-JP" altLang="en-US" sz="2000" b="1" dirty="0">
                  <a:solidFill>
                    <a:schemeClr val="accent2">
                      <a:lumMod val="75000"/>
                    </a:schemeClr>
                  </a:solidFill>
                  <a:latin typeface="Meiryo UI" panose="020B0604030504040204" pitchFamily="50" charset="-128"/>
                  <a:ea typeface="Meiryo UI" panose="020B0604030504040204" pitchFamily="50" charset="-128"/>
                </a:rPr>
                <a:t>飲食店課題：集客力、予約管理等の利点が少ない</a:t>
              </a:r>
              <a:endParaRPr kumimoji="1" lang="ja-JP" altLang="en-US" sz="2000" b="1" dirty="0">
                <a:solidFill>
                  <a:schemeClr val="accent2">
                    <a:lumMod val="75000"/>
                  </a:schemeClr>
                </a:solidFill>
                <a:latin typeface="Meiryo UI" panose="020B0604030504040204" pitchFamily="50" charset="-128"/>
                <a:ea typeface="Meiryo UI" panose="020B0604030504040204" pitchFamily="50" charset="-128"/>
              </a:endParaRPr>
            </a:p>
          </p:txBody>
        </p:sp>
      </p:grpSp>
      <p:grpSp>
        <p:nvGrpSpPr>
          <p:cNvPr id="41" name="グループ化 40">
            <a:extLst>
              <a:ext uri="{FF2B5EF4-FFF2-40B4-BE49-F238E27FC236}">
                <a16:creationId xmlns:a16="http://schemas.microsoft.com/office/drawing/2014/main" id="{E09901DA-3DDF-9C02-413B-077FE347A657}"/>
              </a:ext>
            </a:extLst>
          </p:cNvPr>
          <p:cNvGrpSpPr/>
          <p:nvPr/>
        </p:nvGrpSpPr>
        <p:grpSpPr>
          <a:xfrm>
            <a:off x="6052438" y="3950915"/>
            <a:ext cx="5772670" cy="2831245"/>
            <a:chOff x="339802" y="3932063"/>
            <a:chExt cx="5772670" cy="2831245"/>
          </a:xfrm>
        </p:grpSpPr>
        <p:sp>
          <p:nvSpPr>
            <p:cNvPr id="42" name="テキスト ボックス 41">
              <a:extLst>
                <a:ext uri="{FF2B5EF4-FFF2-40B4-BE49-F238E27FC236}">
                  <a16:creationId xmlns:a16="http://schemas.microsoft.com/office/drawing/2014/main" id="{AB16CAA4-8BD5-CBE1-257B-AE7BAC69F49A}"/>
                </a:ext>
              </a:extLst>
            </p:cNvPr>
            <p:cNvSpPr txBox="1"/>
            <p:nvPr/>
          </p:nvSpPr>
          <p:spPr>
            <a:xfrm>
              <a:off x="465463" y="4337704"/>
              <a:ext cx="5645782" cy="400110"/>
            </a:xfrm>
            <a:prstGeom prst="rect">
              <a:avLst/>
            </a:prstGeom>
            <a:noFill/>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超強力集客マーケティングツール</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ユーザーがフォロアー呼ぶ</a:t>
              </a:r>
              <a:r>
                <a:rPr lang="en-US" altLang="ja-JP" sz="1600" dirty="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D44CA7AC-2C6E-1C0A-1994-FCBA27F1A186}"/>
                </a:ext>
              </a:extLst>
            </p:cNvPr>
            <p:cNvSpPr txBox="1"/>
            <p:nvPr/>
          </p:nvSpPr>
          <p:spPr>
            <a:xfrm>
              <a:off x="339802" y="3932063"/>
              <a:ext cx="5738915" cy="461665"/>
            </a:xfrm>
            <a:prstGeom prst="rect">
              <a:avLst/>
            </a:prstGeom>
            <a:noFill/>
          </p:spPr>
          <p:txBody>
            <a:bodyPr wrap="square" rtlCol="0">
              <a:spAutoFit/>
            </a:bodyPr>
            <a:lstStyle/>
            <a:p>
              <a:pPr algn="ctr"/>
              <a:r>
                <a:rPr lang="en-US" altLang="ja-JP" sz="2400" b="1" dirty="0">
                  <a:latin typeface="Meiryo UI" panose="020B0604030504040204" pitchFamily="50" charset="-128"/>
                  <a:ea typeface="Meiryo UI" panose="020B0604030504040204" pitchFamily="50" charset="-128"/>
                </a:rPr>
                <a:t>Instagram (SNS)</a:t>
              </a:r>
              <a:endParaRPr kumimoji="1" lang="ja-JP" altLang="en-US" sz="2400" b="1" dirty="0">
                <a:latin typeface="Meiryo UI" panose="020B0604030504040204" pitchFamily="50" charset="-128"/>
                <a:ea typeface="Meiryo UI" panose="020B0604030504040204" pitchFamily="50" charset="-128"/>
              </a:endParaRPr>
            </a:p>
          </p:txBody>
        </p:sp>
        <p:pic>
          <p:nvPicPr>
            <p:cNvPr id="44" name="Picture 16" descr="インスタ アイコン に対する画像結果">
              <a:extLst>
                <a:ext uri="{FF2B5EF4-FFF2-40B4-BE49-F238E27FC236}">
                  <a16:creationId xmlns:a16="http://schemas.microsoft.com/office/drawing/2014/main" id="{CD969379-A768-860C-2569-32D7F97ECD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79" t="7832" r="22836" b="11387"/>
            <a:stretch/>
          </p:blipFill>
          <p:spPr bwMode="auto">
            <a:xfrm>
              <a:off x="2221853" y="4649568"/>
              <a:ext cx="2121028" cy="1759476"/>
            </a:xfrm>
            <a:prstGeom prst="rect">
              <a:avLst/>
            </a:prstGeom>
            <a:noFill/>
            <a:extLst>
              <a:ext uri="{909E8E84-426E-40DD-AFC4-6F175D3DCCD1}">
                <a14:hiddenFill xmlns:a14="http://schemas.microsoft.com/office/drawing/2010/main">
                  <a:solidFill>
                    <a:srgbClr val="FFFFFF"/>
                  </a:solidFill>
                </a14:hiddenFill>
              </a:ext>
            </a:extLst>
          </p:spPr>
        </p:pic>
        <p:sp>
          <p:nvSpPr>
            <p:cNvPr id="45" name="テキスト ボックス 44">
              <a:extLst>
                <a:ext uri="{FF2B5EF4-FFF2-40B4-BE49-F238E27FC236}">
                  <a16:creationId xmlns:a16="http://schemas.microsoft.com/office/drawing/2014/main" id="{3E24D45D-9619-B924-E080-9A625410A69F}"/>
                </a:ext>
              </a:extLst>
            </p:cNvPr>
            <p:cNvSpPr txBox="1"/>
            <p:nvPr/>
          </p:nvSpPr>
          <p:spPr>
            <a:xfrm>
              <a:off x="404219" y="6363198"/>
              <a:ext cx="5708253" cy="400110"/>
            </a:xfrm>
            <a:prstGeom prst="rect">
              <a:avLst/>
            </a:prstGeom>
            <a:noFill/>
          </p:spPr>
          <p:txBody>
            <a:bodyPr wrap="square" rtlCol="0">
              <a:spAutoFit/>
            </a:bodyPr>
            <a:lstStyle/>
            <a:p>
              <a:pPr algn="ctr"/>
              <a:r>
                <a:rPr lang="ja-JP" altLang="en-US" sz="2000" b="1" dirty="0">
                  <a:solidFill>
                    <a:schemeClr val="accent2">
                      <a:lumMod val="75000"/>
                    </a:schemeClr>
                  </a:solidFill>
                  <a:latin typeface="Meiryo UI" panose="020B0604030504040204" pitchFamily="50" charset="-128"/>
                  <a:ea typeface="Meiryo UI" panose="020B0604030504040204" pitchFamily="50" charset="-128"/>
                </a:rPr>
                <a:t>飲食店課題：発信される情報の信頼性</a:t>
              </a:r>
              <a:endParaRPr kumimoji="1" lang="ja-JP" altLang="en-US" sz="2000" b="1" dirty="0">
                <a:solidFill>
                  <a:schemeClr val="accent2">
                    <a:lumMod val="75000"/>
                  </a:schemeClr>
                </a:solidFill>
                <a:latin typeface="Meiryo UI" panose="020B0604030504040204" pitchFamily="50" charset="-128"/>
                <a:ea typeface="Meiryo UI" panose="020B0604030504040204" pitchFamily="50" charset="-128"/>
              </a:endParaRPr>
            </a:p>
          </p:txBody>
        </p:sp>
      </p:grpSp>
      <p:grpSp>
        <p:nvGrpSpPr>
          <p:cNvPr id="46" name="グループ化 45">
            <a:extLst>
              <a:ext uri="{FF2B5EF4-FFF2-40B4-BE49-F238E27FC236}">
                <a16:creationId xmlns:a16="http://schemas.microsoft.com/office/drawing/2014/main" id="{ED86FEC8-4FD2-B04C-2C45-9EC75F3E17FF}"/>
              </a:ext>
            </a:extLst>
          </p:cNvPr>
          <p:cNvGrpSpPr/>
          <p:nvPr/>
        </p:nvGrpSpPr>
        <p:grpSpPr>
          <a:xfrm>
            <a:off x="6159483" y="1338120"/>
            <a:ext cx="5738915" cy="2444748"/>
            <a:chOff x="6159483" y="1366401"/>
            <a:chExt cx="5738915" cy="2444748"/>
          </a:xfrm>
        </p:grpSpPr>
        <p:sp>
          <p:nvSpPr>
            <p:cNvPr id="47" name="テキスト ボックス 46">
              <a:extLst>
                <a:ext uri="{FF2B5EF4-FFF2-40B4-BE49-F238E27FC236}">
                  <a16:creationId xmlns:a16="http://schemas.microsoft.com/office/drawing/2014/main" id="{D2B753F3-1347-8ABC-CA3E-F1C87BD4AA55}"/>
                </a:ext>
              </a:extLst>
            </p:cNvPr>
            <p:cNvSpPr txBox="1"/>
            <p:nvPr/>
          </p:nvSpPr>
          <p:spPr>
            <a:xfrm>
              <a:off x="6159483" y="1366401"/>
              <a:ext cx="5738915"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グルメ情報サイト</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アプリ</a:t>
              </a:r>
              <a:endParaRPr kumimoji="1" lang="ja-JP" altLang="en-US" sz="2400" b="1" dirty="0">
                <a:latin typeface="Meiryo UI" panose="020B0604030504040204" pitchFamily="50" charset="-128"/>
                <a:ea typeface="Meiryo UI" panose="020B0604030504040204" pitchFamily="50" charset="-128"/>
              </a:endParaRPr>
            </a:p>
          </p:txBody>
        </p:sp>
        <p:grpSp>
          <p:nvGrpSpPr>
            <p:cNvPr id="48" name="グループ化 47">
              <a:extLst>
                <a:ext uri="{FF2B5EF4-FFF2-40B4-BE49-F238E27FC236}">
                  <a16:creationId xmlns:a16="http://schemas.microsoft.com/office/drawing/2014/main" id="{3550E07E-B51B-1EB5-FADA-EFFF5FE57402}"/>
                </a:ext>
              </a:extLst>
            </p:cNvPr>
            <p:cNvGrpSpPr/>
            <p:nvPr/>
          </p:nvGrpSpPr>
          <p:grpSpPr>
            <a:xfrm>
              <a:off x="6403594" y="1828067"/>
              <a:ext cx="5396597" cy="1983082"/>
              <a:chOff x="6403594" y="1828067"/>
              <a:chExt cx="5396597" cy="1983082"/>
            </a:xfrm>
          </p:grpSpPr>
          <p:pic>
            <p:nvPicPr>
              <p:cNvPr id="49" name="Picture 2" descr="グルメサイト に対する画像結果">
                <a:extLst>
                  <a:ext uri="{FF2B5EF4-FFF2-40B4-BE49-F238E27FC236}">
                    <a16:creationId xmlns:a16="http://schemas.microsoft.com/office/drawing/2014/main" id="{3ADB0ABD-F8EE-4E81-B65B-249478F391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0748" y="2261133"/>
                <a:ext cx="993925" cy="99907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食べログ」アプリがアップデートで検索結果の一覧で空席情報が確認できるように | 面白いアプリ・iPhone最新情報ならmeeti【ミートアイ】">
                <a:extLst>
                  <a:ext uri="{FF2B5EF4-FFF2-40B4-BE49-F238E27FC236}">
                    <a16:creationId xmlns:a16="http://schemas.microsoft.com/office/drawing/2014/main" id="{50E70A41-AF27-1C0B-FFB4-0F85A94E76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882" t="17441" r="34905" b="16033"/>
              <a:stretch/>
            </p:blipFill>
            <p:spPr bwMode="auto">
              <a:xfrm>
                <a:off x="6991304" y="2261133"/>
                <a:ext cx="993923" cy="101021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ぐるなび Icon に対する画像結果">
                <a:extLst>
                  <a:ext uri="{FF2B5EF4-FFF2-40B4-BE49-F238E27FC236}">
                    <a16:creationId xmlns:a16="http://schemas.microsoft.com/office/drawing/2014/main" id="{E4A148F4-C4A3-B514-FB09-661E7F1A6D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0194" y="2275597"/>
                <a:ext cx="924440" cy="98461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一休 Icon に対する画像結果">
                <a:extLst>
                  <a:ext uri="{FF2B5EF4-FFF2-40B4-BE49-F238E27FC236}">
                    <a16:creationId xmlns:a16="http://schemas.microsoft.com/office/drawing/2014/main" id="{15324E7E-7371-A0F2-1AA6-6E29E253D3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0155" y="2296123"/>
                <a:ext cx="942660" cy="964084"/>
              </a:xfrm>
              <a:prstGeom prst="rect">
                <a:avLst/>
              </a:prstGeom>
              <a:noFill/>
              <a:extLst>
                <a:ext uri="{909E8E84-426E-40DD-AFC4-6F175D3DCCD1}">
                  <a14:hiddenFill xmlns:a14="http://schemas.microsoft.com/office/drawing/2010/main">
                    <a:solidFill>
                      <a:srgbClr val="FFFFFF"/>
                    </a:solidFill>
                  </a14:hiddenFill>
                </a:ext>
              </a:extLst>
            </p:spPr>
          </p:pic>
          <p:sp>
            <p:nvSpPr>
              <p:cNvPr id="53" name="テキスト ボックス 52">
                <a:extLst>
                  <a:ext uri="{FF2B5EF4-FFF2-40B4-BE49-F238E27FC236}">
                    <a16:creationId xmlns:a16="http://schemas.microsoft.com/office/drawing/2014/main" id="{5E1F4656-F2A6-C976-3628-26263C8F64B5}"/>
                  </a:ext>
                </a:extLst>
              </p:cNvPr>
              <p:cNvSpPr txBox="1"/>
              <p:nvPr/>
            </p:nvSpPr>
            <p:spPr>
              <a:xfrm>
                <a:off x="6403594" y="1828067"/>
                <a:ext cx="5322157" cy="400110"/>
              </a:xfrm>
              <a:prstGeom prst="rect">
                <a:avLst/>
              </a:prstGeom>
              <a:noFill/>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自分に合ったお店を絞って教えてくれる</a:t>
                </a:r>
                <a:endParaRPr kumimoji="1" lang="ja-JP" altLang="en-US" sz="2000"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A8551AFA-1E50-5CD9-96DA-CC383C8C1C4F}"/>
                  </a:ext>
                </a:extLst>
              </p:cNvPr>
              <p:cNvSpPr txBox="1"/>
              <p:nvPr/>
            </p:nvSpPr>
            <p:spPr>
              <a:xfrm>
                <a:off x="6478034" y="3411039"/>
                <a:ext cx="5322157" cy="400110"/>
              </a:xfrm>
              <a:prstGeom prst="rect">
                <a:avLst/>
              </a:prstGeom>
              <a:noFill/>
            </p:spPr>
            <p:txBody>
              <a:bodyPr wrap="square" rtlCol="0">
                <a:spAutoFit/>
              </a:bodyPr>
              <a:lstStyle/>
              <a:p>
                <a:pPr algn="ctr"/>
                <a:r>
                  <a:rPr lang="ja-JP" altLang="en-US" sz="2000" b="1" dirty="0">
                    <a:solidFill>
                      <a:schemeClr val="accent2">
                        <a:lumMod val="75000"/>
                      </a:schemeClr>
                    </a:solidFill>
                    <a:latin typeface="Meiryo UI" panose="020B0604030504040204" pitchFamily="50" charset="-128"/>
                    <a:ea typeface="Meiryo UI" panose="020B0604030504040204" pitchFamily="50" charset="-128"/>
                  </a:rPr>
                  <a:t>飲食店課題：運用コスト</a:t>
                </a:r>
                <a:r>
                  <a:rPr lang="en-US" altLang="ja-JP" sz="2000" b="1" dirty="0">
                    <a:solidFill>
                      <a:schemeClr val="accent2">
                        <a:lumMod val="75000"/>
                      </a:schemeClr>
                    </a:solidFill>
                    <a:latin typeface="Meiryo UI" panose="020B0604030504040204" pitchFamily="50" charset="-128"/>
                    <a:ea typeface="Meiryo UI" panose="020B0604030504040204" pitchFamily="50" charset="-128"/>
                  </a:rPr>
                  <a:t>(</a:t>
                </a:r>
                <a:r>
                  <a:rPr lang="ja-JP" altLang="en-US" sz="2000" b="1" dirty="0">
                    <a:solidFill>
                      <a:schemeClr val="accent2">
                        <a:lumMod val="75000"/>
                      </a:schemeClr>
                    </a:solidFill>
                    <a:latin typeface="Meiryo UI" panose="020B0604030504040204" pitchFamily="50" charset="-128"/>
                    <a:ea typeface="Meiryo UI" panose="020B0604030504040204" pitchFamily="50" charset="-128"/>
                  </a:rPr>
                  <a:t>例えば</a:t>
                </a:r>
                <a:r>
                  <a:rPr lang="en-US" altLang="ja-JP" sz="2000" b="1" dirty="0">
                    <a:solidFill>
                      <a:schemeClr val="accent2">
                        <a:lumMod val="75000"/>
                      </a:schemeClr>
                    </a:solidFill>
                    <a:latin typeface="Meiryo UI" panose="020B0604030504040204" pitchFamily="50" charset="-128"/>
                    <a:ea typeface="Meiryo UI" panose="020B0604030504040204" pitchFamily="50" charset="-128"/>
                  </a:rPr>
                  <a:t>5</a:t>
                </a:r>
                <a:r>
                  <a:rPr lang="ja-JP" altLang="en-US" sz="2000" b="1" dirty="0">
                    <a:solidFill>
                      <a:schemeClr val="accent2">
                        <a:lumMod val="75000"/>
                      </a:schemeClr>
                    </a:solidFill>
                    <a:latin typeface="Meiryo UI" panose="020B0604030504040204" pitchFamily="50" charset="-128"/>
                    <a:ea typeface="Meiryo UI" panose="020B0604030504040204" pitchFamily="50" charset="-128"/>
                  </a:rPr>
                  <a:t>万円</a:t>
                </a:r>
                <a:r>
                  <a:rPr lang="en-US" altLang="ja-JP" sz="2000" b="1" dirty="0">
                    <a:solidFill>
                      <a:schemeClr val="accent2">
                        <a:lumMod val="75000"/>
                      </a:schemeClr>
                    </a:solidFill>
                    <a:latin typeface="Meiryo UI" panose="020B0604030504040204" pitchFamily="50" charset="-128"/>
                    <a:ea typeface="Meiryo UI" panose="020B0604030504040204" pitchFamily="50" charset="-128"/>
                  </a:rPr>
                  <a:t>/</a:t>
                </a:r>
                <a:r>
                  <a:rPr lang="ja-JP" altLang="en-US" sz="2000" b="1" dirty="0">
                    <a:solidFill>
                      <a:schemeClr val="accent2">
                        <a:lumMod val="75000"/>
                      </a:schemeClr>
                    </a:solidFill>
                    <a:latin typeface="Meiryo UI" panose="020B0604030504040204" pitchFamily="50" charset="-128"/>
                    <a:ea typeface="Meiryo UI" panose="020B0604030504040204" pitchFamily="50" charset="-128"/>
                  </a:rPr>
                  <a:t>月</a:t>
                </a:r>
                <a:r>
                  <a:rPr lang="en-US" altLang="ja-JP" sz="2000" b="1" dirty="0">
                    <a:solidFill>
                      <a:schemeClr val="accent2">
                        <a:lumMod val="75000"/>
                      </a:schemeClr>
                    </a:solidFill>
                    <a:latin typeface="Meiryo UI" panose="020B0604030504040204" pitchFamily="50" charset="-128"/>
                    <a:ea typeface="Meiryo UI" panose="020B0604030504040204" pitchFamily="50" charset="-128"/>
                  </a:rPr>
                  <a:t>)</a:t>
                </a:r>
                <a:endParaRPr kumimoji="1" lang="ja-JP" altLang="en-US" sz="2000" b="1" dirty="0">
                  <a:solidFill>
                    <a:schemeClr val="accent2">
                      <a:lumMod val="75000"/>
                    </a:schemeClr>
                  </a:solidFill>
                  <a:latin typeface="Meiryo UI" panose="020B0604030504040204" pitchFamily="50" charset="-128"/>
                  <a:ea typeface="Meiryo UI" panose="020B0604030504040204" pitchFamily="50" charset="-128"/>
                </a:endParaRPr>
              </a:p>
            </p:txBody>
          </p:sp>
        </p:grpSp>
      </p:grpSp>
    </p:spTree>
    <p:extLst>
      <p:ext uri="{BB962C8B-B14F-4D97-AF65-F5344CB8AC3E}">
        <p14:creationId xmlns:p14="http://schemas.microsoft.com/office/powerpoint/2010/main" val="3833358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大グルメサイト 特徴的 ワード">
            <a:extLst>
              <a:ext uri="{FF2B5EF4-FFF2-40B4-BE49-F238E27FC236}">
                <a16:creationId xmlns:a16="http://schemas.microsoft.com/office/drawing/2014/main" id="{37B12B67-9B72-36B6-61B6-5621605B8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09" y="1278772"/>
            <a:ext cx="7131999" cy="4983484"/>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グルメ情報アプリ</a:t>
            </a:r>
            <a:r>
              <a:rPr lang="en-US" altLang="ja-JP" sz="4000" b="1" dirty="0">
                <a:latin typeface="Meiryo UI" panose="020B0604030504040204" pitchFamily="50" charset="-128"/>
                <a:ea typeface="Meiryo UI" panose="020B0604030504040204" pitchFamily="50" charset="-128"/>
              </a:rPr>
              <a:t>_</a:t>
            </a:r>
            <a:r>
              <a:rPr lang="ja-JP" altLang="en-US" sz="4000" b="1" dirty="0">
                <a:latin typeface="Meiryo UI" panose="020B0604030504040204" pitchFamily="50" charset="-128"/>
                <a:ea typeface="Meiryo UI" panose="020B0604030504040204" pitchFamily="50" charset="-128"/>
              </a:rPr>
              <a:t>強み分析</a:t>
            </a:r>
            <a:endParaRPr kumimoji="1" lang="ja-JP" altLang="en-US" sz="40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3A867FAA-D31F-1F24-181F-9E9C23B1D5CF}"/>
              </a:ext>
            </a:extLst>
          </p:cNvPr>
          <p:cNvSpPr txBox="1"/>
          <p:nvPr/>
        </p:nvSpPr>
        <p:spPr>
          <a:xfrm>
            <a:off x="295779" y="6342895"/>
            <a:ext cx="11680166" cy="338554"/>
          </a:xfrm>
          <a:prstGeom prst="rect">
            <a:avLst/>
          </a:prstGeom>
          <a:noFill/>
        </p:spPr>
        <p:txBody>
          <a:bodyPr wrap="square">
            <a:spAutoFit/>
          </a:bodyPr>
          <a:lstStyle/>
          <a:p>
            <a:pPr algn="ctr"/>
            <a:r>
              <a:rPr lang="ja-JP" altLang="en-US" sz="1600" dirty="0">
                <a:latin typeface="Meiryo UI" panose="020B0604030504040204" pitchFamily="50" charset="-128"/>
                <a:ea typeface="Meiryo UI" panose="020B0604030504040204" pitchFamily="50" charset="-128"/>
                <a:hlinkClick r:id="rId3"/>
              </a:rPr>
              <a:t>食べログ、ぐるなび、ホットペッパー、一休</a:t>
            </a:r>
            <a:r>
              <a:rPr lang="en-US" altLang="ja-JP" sz="1600" dirty="0">
                <a:latin typeface="Meiryo UI" panose="020B0604030504040204" pitchFamily="50" charset="-128"/>
                <a:ea typeface="Meiryo UI" panose="020B0604030504040204" pitchFamily="50" charset="-128"/>
                <a:hlinkClick r:id="rId3"/>
              </a:rPr>
              <a:t>.com</a:t>
            </a:r>
            <a:r>
              <a:rPr lang="ja-JP" altLang="en-US" sz="1600" dirty="0">
                <a:latin typeface="Meiryo UI" panose="020B0604030504040204" pitchFamily="50" charset="-128"/>
                <a:ea typeface="Meiryo UI" panose="020B0604030504040204" pitchFamily="50" charset="-128"/>
                <a:hlinkClick r:id="rId3"/>
              </a:rPr>
              <a:t>　</a:t>
            </a:r>
            <a:r>
              <a:rPr lang="en-US" altLang="ja-JP" sz="1600" dirty="0">
                <a:latin typeface="Meiryo UI" panose="020B0604030504040204" pitchFamily="50" charset="-128"/>
                <a:ea typeface="Meiryo UI" panose="020B0604030504040204" pitchFamily="50" charset="-128"/>
                <a:hlinkClick r:id="rId3"/>
              </a:rPr>
              <a:t>4</a:t>
            </a:r>
            <a:r>
              <a:rPr lang="ja-JP" altLang="en-US" sz="1600" dirty="0">
                <a:latin typeface="Meiryo UI" panose="020B0604030504040204" pitchFamily="50" charset="-128"/>
                <a:ea typeface="Meiryo UI" panose="020B0604030504040204" pitchFamily="50" charset="-128"/>
                <a:hlinkClick r:id="rId3"/>
              </a:rPr>
              <a:t>大グルメサイトを徹底比較 </a:t>
            </a:r>
            <a:r>
              <a:rPr lang="en-US" altLang="ja-JP" sz="1600" dirty="0">
                <a:latin typeface="Meiryo UI" panose="020B0604030504040204" pitchFamily="50" charset="-128"/>
                <a:ea typeface="Meiryo UI" panose="020B0604030504040204" pitchFamily="50" charset="-128"/>
                <a:hlinkClick r:id="rId3"/>
              </a:rPr>
              <a:t>| </a:t>
            </a:r>
            <a:r>
              <a:rPr lang="ja-JP" altLang="en-US" sz="1600" dirty="0">
                <a:latin typeface="Meiryo UI" panose="020B0604030504040204" pitchFamily="50" charset="-128"/>
                <a:ea typeface="Meiryo UI" panose="020B0604030504040204" pitchFamily="50" charset="-128"/>
                <a:hlinkClick r:id="rId3"/>
              </a:rPr>
              <a:t>口コミラボ </a:t>
            </a:r>
            <a:r>
              <a:rPr lang="en-US" altLang="ja-JP" sz="1600" dirty="0">
                <a:latin typeface="Meiryo UI" panose="020B0604030504040204" pitchFamily="50" charset="-128"/>
                <a:ea typeface="Meiryo UI" panose="020B0604030504040204" pitchFamily="50" charset="-128"/>
                <a:hlinkClick r:id="rId3"/>
              </a:rPr>
              <a:t>(kutikomi.com)</a:t>
            </a:r>
            <a:endParaRPr lang="ja-JP" altLang="en-US" sz="1600"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C85A2FE5-9C4B-DFC0-B115-67D1FE177E76}"/>
              </a:ext>
            </a:extLst>
          </p:cNvPr>
          <p:cNvPicPr>
            <a:picLocks noChangeAspect="1"/>
          </p:cNvPicPr>
          <p:nvPr/>
        </p:nvPicPr>
        <p:blipFill rotWithShape="1">
          <a:blip r:embed="rId4"/>
          <a:srcRect l="31202" t="20629" r="44175" b="45032"/>
          <a:stretch/>
        </p:blipFill>
        <p:spPr>
          <a:xfrm>
            <a:off x="7617123" y="1466489"/>
            <a:ext cx="4442511" cy="3485072"/>
          </a:xfrm>
          <a:prstGeom prst="rect">
            <a:avLst/>
          </a:prstGeom>
        </p:spPr>
      </p:pic>
      <p:sp>
        <p:nvSpPr>
          <p:cNvPr id="7" name="正方形/長方形 6">
            <a:extLst>
              <a:ext uri="{FF2B5EF4-FFF2-40B4-BE49-F238E27FC236}">
                <a16:creationId xmlns:a16="http://schemas.microsoft.com/office/drawing/2014/main" id="{1DE55FC6-F594-ABB2-1FB9-B8459EC0050C}"/>
              </a:ext>
            </a:extLst>
          </p:cNvPr>
          <p:cNvSpPr/>
          <p:nvPr/>
        </p:nvSpPr>
        <p:spPr>
          <a:xfrm>
            <a:off x="7789651" y="2070338"/>
            <a:ext cx="4132053" cy="4744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D7085CB-7044-EFB9-6516-8582F1007BFF}"/>
              </a:ext>
            </a:extLst>
          </p:cNvPr>
          <p:cNvSpPr txBox="1"/>
          <p:nvPr/>
        </p:nvSpPr>
        <p:spPr>
          <a:xfrm>
            <a:off x="7720646" y="5331175"/>
            <a:ext cx="4221188" cy="400110"/>
          </a:xfrm>
          <a:prstGeom prst="rect">
            <a:avLst/>
          </a:prstGeom>
          <a:noFill/>
        </p:spPr>
        <p:txBody>
          <a:bodyPr wrap="square" rtlCol="0">
            <a:spAutoFit/>
          </a:bodyPr>
          <a:lstStyle/>
          <a:p>
            <a:r>
              <a:rPr kumimoji="1" lang="ja-JP" altLang="en-US" sz="2000" b="1" dirty="0">
                <a:solidFill>
                  <a:srgbClr val="FF0000"/>
                </a:solidFill>
                <a:latin typeface="Meiryo UI" panose="020B0604030504040204" pitchFamily="50" charset="-128"/>
                <a:ea typeface="Meiryo UI" panose="020B0604030504040204" pitchFamily="50" charset="-128"/>
              </a:rPr>
              <a:t>新しいアプリで口コミ枠を塗り替えたい</a:t>
            </a:r>
          </a:p>
        </p:txBody>
      </p:sp>
    </p:spTree>
    <p:extLst>
      <p:ext uri="{BB962C8B-B14F-4D97-AF65-F5344CB8AC3E}">
        <p14:creationId xmlns:p14="http://schemas.microsoft.com/office/powerpoint/2010/main" val="1290470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グルメ図鑑　機能</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案</a:t>
            </a:r>
            <a:r>
              <a:rPr lang="en-US" altLang="ja-JP" sz="4000" b="1" dirty="0">
                <a:latin typeface="Meiryo UI" panose="020B0604030504040204" pitchFamily="50" charset="-128"/>
                <a:ea typeface="Meiryo UI" panose="020B0604030504040204" pitchFamily="50" charset="-128"/>
              </a:rPr>
              <a:t>)</a:t>
            </a:r>
            <a:endParaRPr kumimoji="1" lang="ja-JP" altLang="en-US" sz="40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FBE31864-F1EE-6FF9-93D0-094BCFA55BB2}"/>
              </a:ext>
            </a:extLst>
          </p:cNvPr>
          <p:cNvSpPr txBox="1"/>
          <p:nvPr/>
        </p:nvSpPr>
        <p:spPr>
          <a:xfrm>
            <a:off x="300159" y="1582265"/>
            <a:ext cx="3385721" cy="830997"/>
          </a:xfrm>
          <a:prstGeom prst="rect">
            <a:avLst/>
          </a:prstGeom>
          <a:solidFill>
            <a:schemeClr val="accent2">
              <a:lumMod val="40000"/>
              <a:lumOff val="60000"/>
            </a:schemeClr>
          </a:solid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興味ある料理のグルメ</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店舗</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図鑑を作れる</a:t>
            </a:r>
            <a:endParaRPr kumimoji="1" lang="ja-JP" altLang="en-US" sz="2400" b="1"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4CD90BBB-651F-38DA-B3D6-EAEBD20463D0}"/>
              </a:ext>
            </a:extLst>
          </p:cNvPr>
          <p:cNvSpPr txBox="1"/>
          <p:nvPr/>
        </p:nvSpPr>
        <p:spPr>
          <a:xfrm>
            <a:off x="4020064" y="1582265"/>
            <a:ext cx="3813610" cy="830997"/>
          </a:xfrm>
          <a:prstGeom prst="rect">
            <a:avLst/>
          </a:prstGeom>
          <a:solidFill>
            <a:schemeClr val="accent2">
              <a:lumMod val="40000"/>
              <a:lumOff val="60000"/>
            </a:schemeClr>
          </a:solid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図鑑を起点に同嗜好</a:t>
            </a:r>
            <a:r>
              <a:rPr lang="ja-JP" altLang="en-US" sz="2400" b="1" dirty="0">
                <a:latin typeface="Meiryo UI" panose="020B0604030504040204" pitchFamily="50" charset="-128"/>
                <a:ea typeface="Meiryo UI" panose="020B0604030504040204" pitchFamily="50" charset="-128"/>
              </a:rPr>
              <a:t>の</a:t>
            </a:r>
            <a:endParaRPr lang="en-US" altLang="ja-JP" sz="2400" b="1" dirty="0">
              <a:latin typeface="Meiryo UI" panose="020B0604030504040204" pitchFamily="50" charset="-128"/>
              <a:ea typeface="Meiryo UI" panose="020B0604030504040204" pitchFamily="50" charset="-128"/>
            </a:endParaRPr>
          </a:p>
          <a:p>
            <a:pPr algn="ctr"/>
            <a:r>
              <a:rPr kumimoji="1" lang="ja-JP" altLang="en-US" sz="2400" b="1" dirty="0">
                <a:latin typeface="Meiryo UI" panose="020B0604030504040204" pitchFamily="50" charset="-128"/>
                <a:ea typeface="Meiryo UI" panose="020B0604030504040204" pitchFamily="50" charset="-128"/>
              </a:rPr>
              <a:t>仲間が見つかる</a:t>
            </a:r>
          </a:p>
        </p:txBody>
      </p:sp>
      <p:pic>
        <p:nvPicPr>
          <p:cNvPr id="26" name="図 25">
            <a:extLst>
              <a:ext uri="{FF2B5EF4-FFF2-40B4-BE49-F238E27FC236}">
                <a16:creationId xmlns:a16="http://schemas.microsoft.com/office/drawing/2014/main" id="{E077A51A-1162-6FCA-A7AB-94290236CF18}"/>
              </a:ext>
            </a:extLst>
          </p:cNvPr>
          <p:cNvPicPr>
            <a:picLocks noChangeAspect="1"/>
          </p:cNvPicPr>
          <p:nvPr/>
        </p:nvPicPr>
        <p:blipFill rotWithShape="1">
          <a:blip r:embed="rId2"/>
          <a:srcRect l="18247" t="17595" r="10155" b="12028"/>
          <a:stretch/>
        </p:blipFill>
        <p:spPr>
          <a:xfrm>
            <a:off x="4020064" y="2861035"/>
            <a:ext cx="3813610" cy="2108606"/>
          </a:xfrm>
          <a:prstGeom prst="rect">
            <a:avLst/>
          </a:prstGeom>
        </p:spPr>
      </p:pic>
      <p:sp>
        <p:nvSpPr>
          <p:cNvPr id="29" name="テキスト ボックス 28">
            <a:extLst>
              <a:ext uri="{FF2B5EF4-FFF2-40B4-BE49-F238E27FC236}">
                <a16:creationId xmlns:a16="http://schemas.microsoft.com/office/drawing/2014/main" id="{2CFCB66F-0741-9BB4-B2E0-BD557AA2CA9F}"/>
              </a:ext>
            </a:extLst>
          </p:cNvPr>
          <p:cNvSpPr txBox="1"/>
          <p:nvPr/>
        </p:nvSpPr>
        <p:spPr>
          <a:xfrm>
            <a:off x="8225629" y="1742524"/>
            <a:ext cx="3568326" cy="461665"/>
          </a:xfrm>
          <a:prstGeom prst="rect">
            <a:avLst/>
          </a:prstGeom>
          <a:solidFill>
            <a:schemeClr val="accent2">
              <a:lumMod val="40000"/>
              <a:lumOff val="60000"/>
            </a:schemeClr>
          </a:solid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楽しく図鑑コンプリート</a:t>
            </a:r>
            <a:endParaRPr kumimoji="1" lang="ja-JP" altLang="en-US" sz="2400" b="1" dirty="0">
              <a:latin typeface="Meiryo UI" panose="020B0604030504040204" pitchFamily="50" charset="-128"/>
              <a:ea typeface="Meiryo UI" panose="020B0604030504040204" pitchFamily="50" charset="-128"/>
            </a:endParaRPr>
          </a:p>
        </p:txBody>
      </p:sp>
      <p:pic>
        <p:nvPicPr>
          <p:cNvPr id="1026" name="Picture 2" descr="地球の歩き方 W07 世界のグルメ図鑑（地球の歩き方編集室 編）』 販売ページ | 復刊ドットコム">
            <a:extLst>
              <a:ext uri="{FF2B5EF4-FFF2-40B4-BE49-F238E27FC236}">
                <a16:creationId xmlns:a16="http://schemas.microsoft.com/office/drawing/2014/main" id="{5EB96EE2-A5F5-E89A-5616-E30F4211D1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5" t="5733" r="1340" b="6843"/>
          <a:stretch/>
        </p:blipFill>
        <p:spPr bwMode="auto">
          <a:xfrm>
            <a:off x="361577" y="2790334"/>
            <a:ext cx="3324303" cy="217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71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グルメ情報アプリ</a:t>
            </a:r>
            <a:r>
              <a:rPr kumimoji="1" lang="ja-JP" altLang="en-US" sz="4000" b="1" dirty="0">
                <a:latin typeface="Meiryo UI" panose="020B0604030504040204" pitchFamily="50" charset="-128"/>
                <a:ea typeface="Meiryo UI" panose="020B0604030504040204" pitchFamily="50" charset="-128"/>
              </a:rPr>
              <a:t>競合分析：食べログ</a:t>
            </a:r>
          </a:p>
        </p:txBody>
      </p:sp>
      <p:pic>
        <p:nvPicPr>
          <p:cNvPr id="5" name="図 4">
            <a:extLst>
              <a:ext uri="{FF2B5EF4-FFF2-40B4-BE49-F238E27FC236}">
                <a16:creationId xmlns:a16="http://schemas.microsoft.com/office/drawing/2014/main" id="{B223F363-DD86-3AA6-F0E2-29D61A3BB233}"/>
              </a:ext>
            </a:extLst>
          </p:cNvPr>
          <p:cNvPicPr>
            <a:picLocks noChangeAspect="1"/>
          </p:cNvPicPr>
          <p:nvPr/>
        </p:nvPicPr>
        <p:blipFill rotWithShape="1">
          <a:blip r:embed="rId2"/>
          <a:srcRect l="31769" t="50537" r="54874" b="36242"/>
          <a:stretch/>
        </p:blipFill>
        <p:spPr>
          <a:xfrm>
            <a:off x="6847001" y="2225615"/>
            <a:ext cx="4764548" cy="2652786"/>
          </a:xfrm>
          <a:prstGeom prst="rect">
            <a:avLst/>
          </a:prstGeom>
        </p:spPr>
      </p:pic>
      <p:sp>
        <p:nvSpPr>
          <p:cNvPr id="10" name="テキスト ボックス 9">
            <a:extLst>
              <a:ext uri="{FF2B5EF4-FFF2-40B4-BE49-F238E27FC236}">
                <a16:creationId xmlns:a16="http://schemas.microsoft.com/office/drawing/2014/main" id="{8C4FC8AA-67A7-54A6-7789-C56DC3EC8CBA}"/>
              </a:ext>
            </a:extLst>
          </p:cNvPr>
          <p:cNvSpPr txBox="1"/>
          <p:nvPr/>
        </p:nvSpPr>
        <p:spPr>
          <a:xfrm>
            <a:off x="1354346" y="5535548"/>
            <a:ext cx="9834113"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hlinkClick r:id="rId3"/>
              </a:rPr>
              <a:t>食べログの掲載料金・プラン内容｜集客力アップにつながる機能や特徴を解説 </a:t>
            </a:r>
            <a:r>
              <a:rPr lang="en-US" altLang="ja-JP" sz="1600" dirty="0">
                <a:latin typeface="Meiryo UI" panose="020B0604030504040204" pitchFamily="50" charset="-128"/>
                <a:ea typeface="Meiryo UI" panose="020B0604030504040204" pitchFamily="50" charset="-128"/>
                <a:hlinkClick r:id="rId3"/>
              </a:rPr>
              <a:t>| </a:t>
            </a:r>
            <a:r>
              <a:rPr lang="ja-JP" altLang="en-US" sz="1600" dirty="0">
                <a:latin typeface="Meiryo UI" panose="020B0604030504040204" pitchFamily="50" charset="-128"/>
                <a:ea typeface="Meiryo UI" panose="020B0604030504040204" pitchFamily="50" charset="-128"/>
                <a:hlinkClick r:id="rId3"/>
              </a:rPr>
              <a:t>口コミラボ </a:t>
            </a:r>
            <a:r>
              <a:rPr lang="en-US" altLang="ja-JP" sz="1600" dirty="0">
                <a:latin typeface="Meiryo UI" panose="020B0604030504040204" pitchFamily="50" charset="-128"/>
                <a:ea typeface="Meiryo UI" panose="020B0604030504040204" pitchFamily="50" charset="-128"/>
                <a:hlinkClick r:id="rId3"/>
              </a:rPr>
              <a:t>(kutikomi.com)</a:t>
            </a:r>
            <a:endParaRPr lang="ja-JP" altLang="en-US" sz="16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60D8B5C0-42B0-9DE9-D673-776E4AFC759D}"/>
              </a:ext>
            </a:extLst>
          </p:cNvPr>
          <p:cNvSpPr txBox="1"/>
          <p:nvPr/>
        </p:nvSpPr>
        <p:spPr>
          <a:xfrm>
            <a:off x="1354346" y="5874102"/>
            <a:ext cx="8382719" cy="338554"/>
          </a:xfrm>
          <a:prstGeom prst="rect">
            <a:avLst/>
          </a:prstGeom>
          <a:noFill/>
        </p:spPr>
        <p:txBody>
          <a:bodyPr wrap="square">
            <a:spAutoFit/>
          </a:bodyPr>
          <a:lstStyle/>
          <a:p>
            <a:r>
              <a:rPr lang="en-US" altLang="ja-JP" sz="1600" dirty="0">
                <a:latin typeface="Meiryo UI" panose="020B0604030504040204" pitchFamily="50" charset="-128"/>
                <a:ea typeface="Meiryo UI" panose="020B0604030504040204" pitchFamily="50" charset="-128"/>
                <a:hlinkClick r:id="rId4"/>
              </a:rPr>
              <a:t>【</a:t>
            </a:r>
            <a:r>
              <a:rPr lang="ja-JP" altLang="en-US" sz="1600" dirty="0">
                <a:latin typeface="Meiryo UI" panose="020B0604030504040204" pitchFamily="50" charset="-128"/>
                <a:ea typeface="Meiryo UI" panose="020B0604030504040204" pitchFamily="50" charset="-128"/>
                <a:hlinkClick r:id="rId4"/>
              </a:rPr>
              <a:t>完全版</a:t>
            </a:r>
            <a:r>
              <a:rPr lang="en-US" altLang="ja-JP" sz="1600" dirty="0">
                <a:latin typeface="Meiryo UI" panose="020B0604030504040204" pitchFamily="50" charset="-128"/>
                <a:ea typeface="Meiryo UI" panose="020B0604030504040204" pitchFamily="50" charset="-128"/>
                <a:hlinkClick r:id="rId4"/>
              </a:rPr>
              <a:t>】</a:t>
            </a:r>
            <a:r>
              <a:rPr lang="ja-JP" altLang="en-US" sz="1600" dirty="0">
                <a:latin typeface="Meiryo UI" panose="020B0604030504040204" pitchFamily="50" charset="-128"/>
                <a:ea typeface="Meiryo UI" panose="020B0604030504040204" pitchFamily="50" charset="-128"/>
                <a:hlinkClick r:id="rId4"/>
              </a:rPr>
              <a:t>食べログとは？導入のメリットと登録・効果的な集客方法 </a:t>
            </a:r>
            <a:r>
              <a:rPr lang="en-US" altLang="ja-JP" sz="1600" dirty="0">
                <a:latin typeface="Meiryo UI" panose="020B0604030504040204" pitchFamily="50" charset="-128"/>
                <a:ea typeface="Meiryo UI" panose="020B0604030504040204" pitchFamily="50" charset="-128"/>
                <a:hlinkClick r:id="rId4"/>
              </a:rPr>
              <a:t>| </a:t>
            </a:r>
            <a:r>
              <a:rPr lang="ja-JP" altLang="en-US" sz="1600" dirty="0">
                <a:latin typeface="Meiryo UI" panose="020B0604030504040204" pitchFamily="50" charset="-128"/>
                <a:ea typeface="Meiryo UI" panose="020B0604030504040204" pitchFamily="50" charset="-128"/>
                <a:hlinkClick r:id="rId4"/>
              </a:rPr>
              <a:t>口コミラボ </a:t>
            </a:r>
            <a:r>
              <a:rPr lang="en-US" altLang="ja-JP" sz="1600" dirty="0">
                <a:latin typeface="Meiryo UI" panose="020B0604030504040204" pitchFamily="50" charset="-128"/>
                <a:ea typeface="Meiryo UI" panose="020B0604030504040204" pitchFamily="50" charset="-128"/>
                <a:hlinkClick r:id="rId4"/>
              </a:rPr>
              <a:t>(kutikomi.com)</a:t>
            </a:r>
            <a:endParaRPr lang="ja-JP" altLang="en-US" sz="1600" dirty="0">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06EB8C81-A470-DBA2-6329-EC3A4FDD1B4E}"/>
              </a:ext>
            </a:extLst>
          </p:cNvPr>
          <p:cNvPicPr>
            <a:picLocks noChangeAspect="1"/>
          </p:cNvPicPr>
          <p:nvPr/>
        </p:nvPicPr>
        <p:blipFill rotWithShape="1">
          <a:blip r:embed="rId5"/>
          <a:srcRect l="25684" t="47924" r="38444" b="33962"/>
          <a:stretch/>
        </p:blipFill>
        <p:spPr>
          <a:xfrm>
            <a:off x="415869" y="3472130"/>
            <a:ext cx="6059248" cy="1720970"/>
          </a:xfrm>
          <a:prstGeom prst="rect">
            <a:avLst/>
          </a:prstGeom>
        </p:spPr>
      </p:pic>
      <p:pic>
        <p:nvPicPr>
          <p:cNvPr id="3074" name="Picture 2" descr="食べログ に対する画像結果">
            <a:extLst>
              <a:ext uri="{FF2B5EF4-FFF2-40B4-BE49-F238E27FC236}">
                <a16:creationId xmlns:a16="http://schemas.microsoft.com/office/drawing/2014/main" id="{AB1588F4-E33A-DC04-9225-5E5433BF4E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451" y="1597808"/>
            <a:ext cx="5963979" cy="157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23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近年のグルメ検索ツール</a:t>
            </a:r>
          </a:p>
        </p:txBody>
      </p:sp>
      <p:pic>
        <p:nvPicPr>
          <p:cNvPr id="10" name="図 9">
            <a:extLst>
              <a:ext uri="{FF2B5EF4-FFF2-40B4-BE49-F238E27FC236}">
                <a16:creationId xmlns:a16="http://schemas.microsoft.com/office/drawing/2014/main" id="{02645E64-C08A-9F77-8779-64950D7B9F46}"/>
              </a:ext>
            </a:extLst>
          </p:cNvPr>
          <p:cNvPicPr>
            <a:picLocks noChangeAspect="1"/>
          </p:cNvPicPr>
          <p:nvPr/>
        </p:nvPicPr>
        <p:blipFill rotWithShape="1">
          <a:blip r:embed="rId2"/>
          <a:srcRect l="38562" t="22089" r="38332" b="32044"/>
          <a:stretch/>
        </p:blipFill>
        <p:spPr>
          <a:xfrm>
            <a:off x="705429" y="1774400"/>
            <a:ext cx="4364965" cy="4873926"/>
          </a:xfrm>
          <a:prstGeom prst="rect">
            <a:avLst/>
          </a:prstGeom>
          <a:ln>
            <a:solidFill>
              <a:schemeClr val="tx1"/>
            </a:solidFill>
          </a:ln>
        </p:spPr>
      </p:pic>
      <p:sp>
        <p:nvSpPr>
          <p:cNvPr id="12" name="テキスト ボックス 11">
            <a:extLst>
              <a:ext uri="{FF2B5EF4-FFF2-40B4-BE49-F238E27FC236}">
                <a16:creationId xmlns:a16="http://schemas.microsoft.com/office/drawing/2014/main" id="{19A2CE65-C331-2993-68D3-D9BB2CB873E3}"/>
              </a:ext>
            </a:extLst>
          </p:cNvPr>
          <p:cNvSpPr txBox="1"/>
          <p:nvPr/>
        </p:nvSpPr>
        <p:spPr>
          <a:xfrm>
            <a:off x="5781468" y="6003168"/>
            <a:ext cx="5734410" cy="584775"/>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hlinkClick r:id="rId3"/>
              </a:rPr>
              <a:t>加速するグルメサイト離れ。「</a:t>
            </a:r>
            <a:r>
              <a:rPr lang="en-US" altLang="ja-JP" sz="1600" dirty="0">
                <a:latin typeface="Meiryo UI" panose="020B0604030504040204" pitchFamily="50" charset="-128"/>
                <a:ea typeface="Meiryo UI" panose="020B0604030504040204" pitchFamily="50" charset="-128"/>
                <a:hlinkClick r:id="rId3"/>
              </a:rPr>
              <a:t>Google</a:t>
            </a:r>
            <a:r>
              <a:rPr lang="ja-JP" altLang="en-US" sz="1600" dirty="0">
                <a:latin typeface="Meiryo UI" panose="020B0604030504040204" pitchFamily="50" charset="-128"/>
                <a:ea typeface="Meiryo UI" panose="020B0604030504040204" pitchFamily="50" charset="-128"/>
                <a:hlinkClick r:id="rId3"/>
              </a:rPr>
              <a:t>」利用率トップに。「食べログ敗訴は妥当」、飲食店で多数派 </a:t>
            </a:r>
            <a:r>
              <a:rPr lang="en-US" altLang="ja-JP" sz="1600" dirty="0">
                <a:latin typeface="Meiryo UI" panose="020B0604030504040204" pitchFamily="50" charset="-128"/>
                <a:ea typeface="Meiryo UI" panose="020B0604030504040204" pitchFamily="50" charset="-128"/>
                <a:hlinkClick r:id="rId3"/>
              </a:rPr>
              <a:t>(tablecheck.com)</a:t>
            </a:r>
            <a:endParaRPr lang="ja-JP" altLang="en-US" sz="16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0F9933AC-6952-AD29-302A-089654F9931B}"/>
              </a:ext>
            </a:extLst>
          </p:cNvPr>
          <p:cNvSpPr txBox="1"/>
          <p:nvPr/>
        </p:nvSpPr>
        <p:spPr>
          <a:xfrm>
            <a:off x="551371" y="1186979"/>
            <a:ext cx="11091774" cy="461665"/>
          </a:xfrm>
          <a:prstGeom prst="rect">
            <a:avLst/>
          </a:prstGeom>
          <a:solidFill>
            <a:schemeClr val="accent2">
              <a:lumMod val="20000"/>
              <a:lumOff val="80000"/>
            </a:schemeClr>
          </a:solid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 グルメ検索の潮流：　グルメサイト → </a:t>
            </a:r>
            <a:r>
              <a:rPr kumimoji="1" lang="en-US" altLang="ja-JP" sz="2400" b="1" dirty="0">
                <a:latin typeface="Meiryo UI" panose="020B0604030504040204" pitchFamily="50" charset="-128"/>
                <a:ea typeface="Meiryo UI" panose="020B0604030504040204" pitchFamily="50" charset="-128"/>
              </a:rPr>
              <a:t>Google</a:t>
            </a:r>
            <a:r>
              <a:rPr kumimoji="1" lang="ja-JP" altLang="en-US" sz="2400" b="1" dirty="0">
                <a:latin typeface="Meiryo UI" panose="020B0604030504040204" pitchFamily="50" charset="-128"/>
                <a:ea typeface="Meiryo UI" panose="020B0604030504040204" pitchFamily="50" charset="-128"/>
              </a:rPr>
              <a:t>検索　の流れ</a:t>
            </a:r>
            <a:endParaRPr kumimoji="1" lang="ja-JP" altLang="en-US" sz="2000" b="1"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D6032F4F-F55F-A4BD-2D69-DC3819B3D842}"/>
              </a:ext>
            </a:extLst>
          </p:cNvPr>
          <p:cNvSpPr txBox="1"/>
          <p:nvPr/>
        </p:nvSpPr>
        <p:spPr>
          <a:xfrm>
            <a:off x="5296259" y="5001955"/>
            <a:ext cx="6346886" cy="769441"/>
          </a:xfrm>
          <a:prstGeom prst="rect">
            <a:avLst/>
          </a:prstGeom>
          <a:solidFill>
            <a:schemeClr val="accent2">
              <a:lumMod val="20000"/>
              <a:lumOff val="80000"/>
            </a:schemeClr>
          </a:solid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 </a:t>
            </a:r>
            <a:r>
              <a:rPr kumimoji="1" lang="en-US" altLang="ja-JP" sz="2400" b="1" dirty="0">
                <a:latin typeface="Meiryo UI" panose="020B0604030504040204" pitchFamily="50" charset="-128"/>
                <a:ea typeface="Meiryo UI" panose="020B0604030504040204" pitchFamily="50" charset="-128"/>
              </a:rPr>
              <a:t>Tech.0</a:t>
            </a:r>
            <a:r>
              <a:rPr kumimoji="1" lang="ja-JP" altLang="en-US" sz="2400" b="1" dirty="0">
                <a:latin typeface="Meiryo UI" panose="020B0604030504040204" pitchFamily="50" charset="-128"/>
                <a:ea typeface="Meiryo UI" panose="020B0604030504040204" pitchFamily="50" charset="-128"/>
              </a:rPr>
              <a:t>での気付き：</a:t>
            </a:r>
            <a:endParaRPr kumimoji="1" lang="en-US" altLang="ja-JP" sz="24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　　今後はググる</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検索して調べる</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 → ジピる</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solidFill>
                  <a:srgbClr val="FF0000"/>
                </a:solidFill>
                <a:latin typeface="Meiryo UI" panose="020B0604030504040204" pitchFamily="50" charset="-128"/>
                <a:ea typeface="Meiryo UI" panose="020B0604030504040204" pitchFamily="50" charset="-128"/>
              </a:rPr>
              <a:t>教えてもらう</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　</a:t>
            </a:r>
          </a:p>
        </p:txBody>
      </p:sp>
      <p:pic>
        <p:nvPicPr>
          <p:cNvPr id="17" name="図 16">
            <a:extLst>
              <a:ext uri="{FF2B5EF4-FFF2-40B4-BE49-F238E27FC236}">
                <a16:creationId xmlns:a16="http://schemas.microsoft.com/office/drawing/2014/main" id="{C7903892-3669-427C-991F-39F53ACF7FE2}"/>
              </a:ext>
            </a:extLst>
          </p:cNvPr>
          <p:cNvPicPr>
            <a:picLocks noChangeAspect="1"/>
          </p:cNvPicPr>
          <p:nvPr/>
        </p:nvPicPr>
        <p:blipFill rotWithShape="1">
          <a:blip r:embed="rId4"/>
          <a:srcRect l="38490" t="40378" r="39010" b="36981"/>
          <a:stretch/>
        </p:blipFill>
        <p:spPr>
          <a:xfrm>
            <a:off x="5375969" y="1829794"/>
            <a:ext cx="5200013" cy="2943406"/>
          </a:xfrm>
          <a:prstGeom prst="rect">
            <a:avLst/>
          </a:prstGeom>
        </p:spPr>
      </p:pic>
    </p:spTree>
    <p:extLst>
      <p:ext uri="{BB962C8B-B14F-4D97-AF65-F5344CB8AC3E}">
        <p14:creationId xmlns:p14="http://schemas.microsoft.com/office/powerpoint/2010/main" val="228797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グルメ記録アプリ　セグメンテーション分析</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3" name="表 2">
            <a:extLst>
              <a:ext uri="{FF2B5EF4-FFF2-40B4-BE49-F238E27FC236}">
                <a16:creationId xmlns:a16="http://schemas.microsoft.com/office/drawing/2014/main" id="{3FC0A177-EC15-ED15-4B78-FA9BBF61444F}"/>
              </a:ext>
            </a:extLst>
          </p:cNvPr>
          <p:cNvGraphicFramePr>
            <a:graphicFrameLocks noGrp="1"/>
          </p:cNvGraphicFramePr>
          <p:nvPr>
            <p:extLst>
              <p:ext uri="{D42A27DB-BD31-4B8C-83A1-F6EECF244321}">
                <p14:modId xmlns:p14="http://schemas.microsoft.com/office/powerpoint/2010/main" val="4183277397"/>
              </p:ext>
            </p:extLst>
          </p:nvPr>
        </p:nvGraphicFramePr>
        <p:xfrm>
          <a:off x="2858457" y="1662347"/>
          <a:ext cx="8128000" cy="414456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40693980"/>
                    </a:ext>
                  </a:extLst>
                </a:gridCol>
                <a:gridCol w="4064000">
                  <a:extLst>
                    <a:ext uri="{9D8B030D-6E8A-4147-A177-3AD203B41FA5}">
                      <a16:colId xmlns:a16="http://schemas.microsoft.com/office/drawing/2014/main" val="1541559627"/>
                    </a:ext>
                  </a:extLst>
                </a:gridCol>
              </a:tblGrid>
              <a:tr h="2072282">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0098103"/>
                  </a:ext>
                </a:extLst>
              </a:tr>
              <a:tr h="2072282">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0484239"/>
                  </a:ext>
                </a:extLst>
              </a:tr>
            </a:tbl>
          </a:graphicData>
        </a:graphic>
      </p:graphicFrame>
      <p:sp>
        <p:nvSpPr>
          <p:cNvPr id="5" name="テキスト ボックス 4">
            <a:extLst>
              <a:ext uri="{FF2B5EF4-FFF2-40B4-BE49-F238E27FC236}">
                <a16:creationId xmlns:a16="http://schemas.microsoft.com/office/drawing/2014/main" id="{5BDAA3D4-DE4E-3555-D199-F3543FDA8E20}"/>
              </a:ext>
            </a:extLst>
          </p:cNvPr>
          <p:cNvSpPr txBox="1"/>
          <p:nvPr/>
        </p:nvSpPr>
        <p:spPr>
          <a:xfrm>
            <a:off x="392694" y="2069609"/>
            <a:ext cx="2615525" cy="1200329"/>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知人</a:t>
            </a:r>
            <a:endParaRPr lang="en-US" altLang="ja-JP" sz="2400" b="1" dirty="0">
              <a:latin typeface="Meiryo UI" panose="020B0604030504040204" pitchFamily="50" charset="-128"/>
              <a:ea typeface="Meiryo UI" panose="020B0604030504040204" pitchFamily="50" charset="-128"/>
            </a:endParaRPr>
          </a:p>
          <a:p>
            <a:pPr algn="ctr"/>
            <a:r>
              <a:rPr kumimoji="1" lang="en-US" altLang="ja-JP" sz="2400" b="1" dirty="0">
                <a:latin typeface="Meiryo UI" panose="020B0604030504040204" pitchFamily="50" charset="-128"/>
                <a:ea typeface="Meiryo UI" panose="020B0604030504040204" pitchFamily="50" charset="-128"/>
              </a:rPr>
              <a:t>(</a:t>
            </a:r>
            <a:r>
              <a:rPr kumimoji="1" lang="ja-JP" altLang="en-US" sz="2400" b="1" dirty="0">
                <a:latin typeface="Meiryo UI" panose="020B0604030504040204" pitchFamily="50" charset="-128"/>
                <a:ea typeface="Meiryo UI" panose="020B0604030504040204" pitchFamily="50" charset="-128"/>
              </a:rPr>
              <a:t>友達・家族</a:t>
            </a:r>
            <a:r>
              <a:rPr kumimoji="1" lang="en-US" altLang="ja-JP" sz="2400" b="1" dirty="0">
                <a:latin typeface="Meiryo UI" panose="020B0604030504040204" pitchFamily="50" charset="-128"/>
                <a:ea typeface="Meiryo UI" panose="020B0604030504040204" pitchFamily="50" charset="-128"/>
              </a:rPr>
              <a:t>)</a:t>
            </a:r>
          </a:p>
          <a:p>
            <a:pPr algn="ctr"/>
            <a:r>
              <a:rPr kumimoji="1" lang="ja-JP" altLang="en-US" sz="2400" b="1" dirty="0">
                <a:latin typeface="Meiryo UI" panose="020B0604030504040204" pitchFamily="50" charset="-128"/>
                <a:ea typeface="Meiryo UI" panose="020B0604030504040204" pitchFamily="50" charset="-128"/>
              </a:rPr>
              <a:t>とシェア</a:t>
            </a:r>
          </a:p>
        </p:txBody>
      </p:sp>
      <p:sp>
        <p:nvSpPr>
          <p:cNvPr id="9" name="テキスト ボックス 8">
            <a:extLst>
              <a:ext uri="{FF2B5EF4-FFF2-40B4-BE49-F238E27FC236}">
                <a16:creationId xmlns:a16="http://schemas.microsoft.com/office/drawing/2014/main" id="{B16112EE-76F7-0FAD-255E-B10880655A25}"/>
              </a:ext>
            </a:extLst>
          </p:cNvPr>
          <p:cNvSpPr txBox="1"/>
          <p:nvPr/>
        </p:nvSpPr>
        <p:spPr>
          <a:xfrm>
            <a:off x="712136" y="4523954"/>
            <a:ext cx="1976642"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個人使い</a:t>
            </a:r>
          </a:p>
        </p:txBody>
      </p:sp>
      <p:sp>
        <p:nvSpPr>
          <p:cNvPr id="10" name="テキスト ボックス 9">
            <a:extLst>
              <a:ext uri="{FF2B5EF4-FFF2-40B4-BE49-F238E27FC236}">
                <a16:creationId xmlns:a16="http://schemas.microsoft.com/office/drawing/2014/main" id="{FC45D34F-884B-9544-D6DB-D4A7629672EF}"/>
              </a:ext>
            </a:extLst>
          </p:cNvPr>
          <p:cNvSpPr txBox="1"/>
          <p:nvPr/>
        </p:nvSpPr>
        <p:spPr>
          <a:xfrm>
            <a:off x="3673716" y="5806911"/>
            <a:ext cx="2576250"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活動日記・日誌</a:t>
            </a:r>
            <a:endParaRPr kumimoji="1" lang="ja-JP" altLang="en-US" sz="24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748E545-9506-33DC-65F8-271D4F215F2C}"/>
              </a:ext>
            </a:extLst>
          </p:cNvPr>
          <p:cNvSpPr txBox="1"/>
          <p:nvPr/>
        </p:nvSpPr>
        <p:spPr>
          <a:xfrm>
            <a:off x="7426592" y="5807933"/>
            <a:ext cx="3187985"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お気に入り店リスト作成</a:t>
            </a:r>
            <a:endParaRPr kumimoji="1" lang="ja-JP" altLang="en-US" sz="2400" b="1" dirty="0">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A297D15E-1710-66DD-406C-75409B05B900}"/>
              </a:ext>
            </a:extLst>
          </p:cNvPr>
          <p:cNvSpPr/>
          <p:nvPr/>
        </p:nvSpPr>
        <p:spPr>
          <a:xfrm>
            <a:off x="7305774" y="1828798"/>
            <a:ext cx="3337087" cy="3836711"/>
          </a:xfrm>
          <a:prstGeom prst="roundRect">
            <a:avLst>
              <a:gd name="adj" fmla="val 678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3" name="四角形: 角を丸くする 12">
            <a:extLst>
              <a:ext uri="{FF2B5EF4-FFF2-40B4-BE49-F238E27FC236}">
                <a16:creationId xmlns:a16="http://schemas.microsoft.com/office/drawing/2014/main" id="{5D0C4760-B2B9-3203-9571-FAC09D9ED4F1}"/>
              </a:ext>
            </a:extLst>
          </p:cNvPr>
          <p:cNvSpPr/>
          <p:nvPr/>
        </p:nvSpPr>
        <p:spPr>
          <a:xfrm>
            <a:off x="3129699" y="3902697"/>
            <a:ext cx="7513162" cy="1751242"/>
          </a:xfrm>
          <a:prstGeom prst="roundRect">
            <a:avLst>
              <a:gd name="adj" fmla="val 6780"/>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2A6BC9A2-D154-BE82-6AF4-121D3A5BCF59}"/>
              </a:ext>
            </a:extLst>
          </p:cNvPr>
          <p:cNvSpPr txBox="1"/>
          <p:nvPr/>
        </p:nvSpPr>
        <p:spPr>
          <a:xfrm>
            <a:off x="7426592" y="1109265"/>
            <a:ext cx="4605978" cy="400110"/>
          </a:xfrm>
          <a:prstGeom prst="rect">
            <a:avLst/>
          </a:prstGeom>
          <a:noFill/>
        </p:spPr>
        <p:txBody>
          <a:bodyPr wrap="square" rtlCol="0">
            <a:spAutoFit/>
          </a:bodyPr>
          <a:lstStyle/>
          <a:p>
            <a:pPr algn="ctr"/>
            <a:r>
              <a:rPr kumimoji="1" lang="en-US" altLang="ja-JP" sz="2000" dirty="0">
                <a:solidFill>
                  <a:srgbClr val="FF0000"/>
                </a:solidFill>
                <a:latin typeface="Meiryo UI" panose="020B0604030504040204" pitchFamily="50" charset="-128"/>
                <a:ea typeface="Meiryo UI" panose="020B0604030504040204" pitchFamily="50" charset="-128"/>
              </a:rPr>
              <a:t>※</a:t>
            </a:r>
            <a:r>
              <a:rPr kumimoji="1" lang="ja-JP" altLang="en-US" sz="2000" dirty="0">
                <a:solidFill>
                  <a:srgbClr val="FF0000"/>
                </a:solidFill>
                <a:latin typeface="Meiryo UI" panose="020B0604030504040204" pitchFamily="50" charset="-128"/>
                <a:ea typeface="Meiryo UI" panose="020B0604030504040204" pitchFamily="50" charset="-128"/>
              </a:rPr>
              <a:t>あくまで個人主観です。</a:t>
            </a:r>
          </a:p>
        </p:txBody>
      </p:sp>
      <p:pic>
        <p:nvPicPr>
          <p:cNvPr id="6152" name="Picture 8">
            <a:extLst>
              <a:ext uri="{FF2B5EF4-FFF2-40B4-BE49-F238E27FC236}">
                <a16:creationId xmlns:a16="http://schemas.microsoft.com/office/drawing/2014/main" id="{FAD6A847-B2AF-FF7F-D84D-89ACB4B531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79"/>
          <a:stretch/>
        </p:blipFill>
        <p:spPr bwMode="auto">
          <a:xfrm>
            <a:off x="8585548" y="3583274"/>
            <a:ext cx="1862441" cy="82865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44640C6-58AB-73E2-50BC-474B5E044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592" y="2791327"/>
            <a:ext cx="1726954" cy="90395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5E71C9E2-D2CF-5DDD-DD6E-FA2D67D96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996" y="4118010"/>
            <a:ext cx="1879956" cy="78392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75A71AB0-8225-3B7C-6231-21700363C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796" y="4742033"/>
            <a:ext cx="1879956" cy="78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45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グルメ記録アプリ　</a:t>
            </a:r>
            <a:r>
              <a:rPr kumimoji="1" lang="ja-JP" altLang="en-US" sz="4000" b="1" dirty="0">
                <a:latin typeface="Meiryo UI" panose="020B0604030504040204" pitchFamily="50" charset="-128"/>
                <a:ea typeface="Meiryo UI" panose="020B0604030504040204" pitchFamily="50" charset="-128"/>
              </a:rPr>
              <a:t>競合分析：もぐレコ</a:t>
            </a:r>
          </a:p>
        </p:txBody>
      </p:sp>
      <p:pic>
        <p:nvPicPr>
          <p:cNvPr id="7170" name="Picture 2" descr="『もぐレコ』魅力②">
            <a:extLst>
              <a:ext uri="{FF2B5EF4-FFF2-40B4-BE49-F238E27FC236}">
                <a16:creationId xmlns:a16="http://schemas.microsoft.com/office/drawing/2014/main" id="{61800159-6FCB-3F8B-09CA-EB05A92AB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91" y="1800518"/>
            <a:ext cx="2232008" cy="482857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52F6BC1-0FDD-4E37-5E81-B49BDECE92F5}"/>
              </a:ext>
            </a:extLst>
          </p:cNvPr>
          <p:cNvSpPr txBox="1"/>
          <p:nvPr/>
        </p:nvSpPr>
        <p:spPr>
          <a:xfrm>
            <a:off x="370984" y="1214653"/>
            <a:ext cx="5973250"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■機能：お気に入りリスト作成＋友達シェア</a:t>
            </a:r>
            <a:endParaRPr kumimoji="1" lang="ja-JP" altLang="en-US" sz="2400" b="1" dirty="0">
              <a:latin typeface="Meiryo UI" panose="020B0604030504040204" pitchFamily="50" charset="-128"/>
              <a:ea typeface="Meiryo UI" panose="020B0604030504040204" pitchFamily="50" charset="-128"/>
            </a:endParaRPr>
          </a:p>
        </p:txBody>
      </p:sp>
      <p:pic>
        <p:nvPicPr>
          <p:cNvPr id="7172" name="Picture 4" descr="『もぐレコ』レビュー②">
            <a:extLst>
              <a:ext uri="{FF2B5EF4-FFF2-40B4-BE49-F238E27FC236}">
                <a16:creationId xmlns:a16="http://schemas.microsoft.com/office/drawing/2014/main" id="{36CCA58B-8684-299F-578A-EAA2C7F2D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134" y="2695371"/>
            <a:ext cx="2219485" cy="3935887"/>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B0B407BA-E0F3-D810-180A-231F97335002}"/>
              </a:ext>
            </a:extLst>
          </p:cNvPr>
          <p:cNvPicPr>
            <a:picLocks noChangeAspect="1"/>
          </p:cNvPicPr>
          <p:nvPr/>
        </p:nvPicPr>
        <p:blipFill rotWithShape="1">
          <a:blip r:embed="rId4"/>
          <a:srcRect l="27526" t="74199" r="43016" b="8728"/>
          <a:stretch/>
        </p:blipFill>
        <p:spPr>
          <a:xfrm>
            <a:off x="5835233" y="3176842"/>
            <a:ext cx="5494351" cy="1791092"/>
          </a:xfrm>
          <a:prstGeom prst="rect">
            <a:avLst/>
          </a:prstGeom>
        </p:spPr>
      </p:pic>
      <p:pic>
        <p:nvPicPr>
          <p:cNvPr id="7" name="図 6">
            <a:extLst>
              <a:ext uri="{FF2B5EF4-FFF2-40B4-BE49-F238E27FC236}">
                <a16:creationId xmlns:a16="http://schemas.microsoft.com/office/drawing/2014/main" id="{8D9AD227-F8B2-4686-BF68-414A75712D86}"/>
              </a:ext>
            </a:extLst>
          </p:cNvPr>
          <p:cNvPicPr>
            <a:picLocks noChangeAspect="1"/>
          </p:cNvPicPr>
          <p:nvPr/>
        </p:nvPicPr>
        <p:blipFill rotWithShape="1">
          <a:blip r:embed="rId4"/>
          <a:srcRect l="27699" t="21866" r="42843" b="73120"/>
          <a:stretch/>
        </p:blipFill>
        <p:spPr>
          <a:xfrm>
            <a:off x="5778671" y="2635489"/>
            <a:ext cx="5654348" cy="541353"/>
          </a:xfrm>
          <a:prstGeom prst="rect">
            <a:avLst/>
          </a:prstGeom>
        </p:spPr>
      </p:pic>
      <p:pic>
        <p:nvPicPr>
          <p:cNvPr id="9" name="図 8">
            <a:extLst>
              <a:ext uri="{FF2B5EF4-FFF2-40B4-BE49-F238E27FC236}">
                <a16:creationId xmlns:a16="http://schemas.microsoft.com/office/drawing/2014/main" id="{9B64E379-495A-273C-DA62-8889967C94E0}"/>
              </a:ext>
            </a:extLst>
          </p:cNvPr>
          <p:cNvPicPr>
            <a:picLocks noChangeAspect="1"/>
          </p:cNvPicPr>
          <p:nvPr/>
        </p:nvPicPr>
        <p:blipFill rotWithShape="1">
          <a:blip r:embed="rId5"/>
          <a:srcRect l="27603" t="59052" r="42397" b="34913"/>
          <a:stretch/>
        </p:blipFill>
        <p:spPr>
          <a:xfrm>
            <a:off x="5835233" y="5698004"/>
            <a:ext cx="5494351" cy="621708"/>
          </a:xfrm>
          <a:prstGeom prst="rect">
            <a:avLst/>
          </a:prstGeom>
        </p:spPr>
      </p:pic>
      <p:pic>
        <p:nvPicPr>
          <p:cNvPr id="11" name="図 10">
            <a:extLst>
              <a:ext uri="{FF2B5EF4-FFF2-40B4-BE49-F238E27FC236}">
                <a16:creationId xmlns:a16="http://schemas.microsoft.com/office/drawing/2014/main" id="{70561345-CF0E-783A-1FE9-E6662036FA2F}"/>
              </a:ext>
            </a:extLst>
          </p:cNvPr>
          <p:cNvPicPr>
            <a:picLocks noChangeAspect="1"/>
          </p:cNvPicPr>
          <p:nvPr/>
        </p:nvPicPr>
        <p:blipFill rotWithShape="1">
          <a:blip r:embed="rId4"/>
          <a:srcRect l="27699" t="21866" r="42843" b="73120"/>
          <a:stretch/>
        </p:blipFill>
        <p:spPr>
          <a:xfrm>
            <a:off x="5789666" y="5116305"/>
            <a:ext cx="5654348" cy="541353"/>
          </a:xfrm>
          <a:prstGeom prst="rect">
            <a:avLst/>
          </a:prstGeom>
        </p:spPr>
      </p:pic>
      <p:sp>
        <p:nvSpPr>
          <p:cNvPr id="13" name="テキスト ボックス 12">
            <a:extLst>
              <a:ext uri="{FF2B5EF4-FFF2-40B4-BE49-F238E27FC236}">
                <a16:creationId xmlns:a16="http://schemas.microsoft.com/office/drawing/2014/main" id="{B6991FF9-9CFC-0DF3-00BD-AD26FD21B407}"/>
              </a:ext>
            </a:extLst>
          </p:cNvPr>
          <p:cNvSpPr txBox="1"/>
          <p:nvPr/>
        </p:nvSpPr>
        <p:spPr>
          <a:xfrm>
            <a:off x="5806952" y="5294911"/>
            <a:ext cx="3968684" cy="276999"/>
          </a:xfrm>
          <a:prstGeom prst="rect">
            <a:avLst/>
          </a:prstGeom>
          <a:solidFill>
            <a:schemeClr val="bg1"/>
          </a:solidFill>
        </p:spPr>
        <p:txBody>
          <a:bodyPr wrap="square" rtlCol="0">
            <a:spAutoFit/>
          </a:bodyPr>
          <a:lstStyle/>
          <a:p>
            <a:r>
              <a:rPr kumimoji="1" lang="ja-JP" altLang="en-US" sz="1200" b="1" dirty="0"/>
              <a:t>リアルの友達としか繋がれない</a:t>
            </a:r>
          </a:p>
        </p:txBody>
      </p:sp>
      <p:sp>
        <p:nvSpPr>
          <p:cNvPr id="15" name="テキスト ボックス 14">
            <a:extLst>
              <a:ext uri="{FF2B5EF4-FFF2-40B4-BE49-F238E27FC236}">
                <a16:creationId xmlns:a16="http://schemas.microsoft.com/office/drawing/2014/main" id="{FADEF659-8835-24EA-CDB3-E3D808E7B5A2}"/>
              </a:ext>
            </a:extLst>
          </p:cNvPr>
          <p:cNvSpPr txBox="1"/>
          <p:nvPr/>
        </p:nvSpPr>
        <p:spPr>
          <a:xfrm>
            <a:off x="5656123" y="2173824"/>
            <a:ext cx="1978784"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アプリの弱点</a:t>
            </a:r>
            <a:endParaRPr kumimoji="1" lang="ja-JP" altLang="en-US" sz="2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9052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149129" y="356318"/>
            <a:ext cx="11556530" cy="707886"/>
          </a:xfrm>
          <a:prstGeom prst="rect">
            <a:avLst/>
          </a:prstGeom>
          <a:noFill/>
        </p:spPr>
        <p:txBody>
          <a:bodyPr wrap="square" rtlCol="0">
            <a:spAutoFit/>
          </a:bodyPr>
          <a:lstStyle/>
          <a:p>
            <a:pPr algn="ctr"/>
            <a:r>
              <a:rPr lang="en-US" altLang="ja-JP" sz="4000" b="1" dirty="0" err="1">
                <a:latin typeface="Meiryo UI" panose="020B0604030504040204" pitchFamily="50" charset="-128"/>
                <a:ea typeface="Meiryo UI" panose="020B0604030504040204" pitchFamily="50" charset="-128"/>
              </a:rPr>
              <a:t>EarlyAdopter</a:t>
            </a:r>
            <a:r>
              <a:rPr lang="en-US" altLang="ja-JP" sz="4000" b="1" dirty="0">
                <a:latin typeface="Meiryo UI" panose="020B0604030504040204" pitchFamily="50" charset="-128"/>
                <a:ea typeface="Meiryo UI" panose="020B0604030504040204" pitchFamily="50" charset="-128"/>
              </a:rPr>
              <a:t> </a:t>
            </a:r>
            <a:r>
              <a:rPr lang="ja-JP" altLang="en-US" sz="4000" b="1" dirty="0">
                <a:latin typeface="Meiryo UI" panose="020B0604030504040204" pitchFamily="50" charset="-128"/>
                <a:ea typeface="Meiryo UI" panose="020B0604030504040204" pitchFamily="50" charset="-128"/>
              </a:rPr>
              <a:t>市場規模概算</a:t>
            </a:r>
            <a:endParaRPr kumimoji="1" lang="ja-JP" altLang="en-US" sz="4000" b="1"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C0A9D6F8-1670-C0D1-7DB5-FF46E325FE91}"/>
              </a:ext>
            </a:extLst>
          </p:cNvPr>
          <p:cNvSpPr txBox="1"/>
          <p:nvPr/>
        </p:nvSpPr>
        <p:spPr>
          <a:xfrm>
            <a:off x="107251" y="2129615"/>
            <a:ext cx="8716238"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都内在住</a:t>
            </a:r>
            <a:r>
              <a:rPr lang="en-US" altLang="ja-JP" sz="2000" b="1" dirty="0">
                <a:latin typeface="Meiryo UI" panose="020B0604030504040204" pitchFamily="50" charset="-128"/>
                <a:ea typeface="Meiryo UI" panose="020B0604030504040204" pitchFamily="50" charset="-128"/>
              </a:rPr>
              <a:t>25</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34</a:t>
            </a:r>
            <a:r>
              <a:rPr lang="ja-JP" altLang="en-US" sz="2000" b="1" dirty="0">
                <a:latin typeface="Meiryo UI" panose="020B0604030504040204" pitchFamily="50" charset="-128"/>
                <a:ea typeface="Meiryo UI" panose="020B0604030504040204" pitchFamily="50" charset="-128"/>
              </a:rPr>
              <a:t>歳：</a:t>
            </a:r>
            <a:r>
              <a:rPr lang="en-US" altLang="ja-JP" sz="2000" b="1" dirty="0">
                <a:latin typeface="Meiryo UI" panose="020B0604030504040204" pitchFamily="50" charset="-128"/>
                <a:ea typeface="Meiryo UI" panose="020B0604030504040204" pitchFamily="50" charset="-128"/>
              </a:rPr>
              <a:t>1,894,460</a:t>
            </a:r>
            <a:r>
              <a:rPr lang="ja-JP" altLang="en-US" sz="2000" b="1" dirty="0">
                <a:latin typeface="Meiryo UI" panose="020B0604030504040204" pitchFamily="50" charset="-128"/>
                <a:ea typeface="Meiryo UI" panose="020B0604030504040204" pitchFamily="50" charset="-128"/>
              </a:rPr>
              <a:t>人  </a:t>
            </a:r>
            <a:endParaRPr lang="en-US" altLang="ja-JP" sz="2000" b="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1376B98C-A1C0-3490-E57B-7C99146EA5A5}"/>
              </a:ext>
            </a:extLst>
          </p:cNvPr>
          <p:cNvSpPr txBox="1"/>
          <p:nvPr/>
        </p:nvSpPr>
        <p:spPr>
          <a:xfrm>
            <a:off x="88395" y="2512573"/>
            <a:ext cx="12017345"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●労働者</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お金持ってる人</a:t>
            </a:r>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が主要ターゲット：</a:t>
            </a:r>
            <a:r>
              <a:rPr lang="en-US" altLang="ja-JP" sz="2000" b="1" dirty="0">
                <a:latin typeface="Meiryo UI" panose="020B0604030504040204" pitchFamily="50" charset="-128"/>
                <a:ea typeface="Meiryo UI" panose="020B0604030504040204" pitchFamily="50" charset="-128"/>
              </a:rPr>
              <a:t>x0.80 = 1,515,568</a:t>
            </a:r>
            <a:r>
              <a:rPr lang="ja-JP" altLang="en-US" sz="2000" b="1" dirty="0">
                <a:latin typeface="Meiryo UI" panose="020B0604030504040204" pitchFamily="50" charset="-128"/>
                <a:ea typeface="Meiryo UI" panose="020B0604030504040204" pitchFamily="50" charset="-128"/>
              </a:rPr>
              <a:t>人</a:t>
            </a:r>
            <a:endParaRPr kumimoji="1" lang="ja-JP" altLang="en-US" sz="2000" b="1" dirty="0">
              <a:latin typeface="Meiryo UI" panose="020B0604030504040204" pitchFamily="50" charset="-128"/>
              <a:ea typeface="Meiryo UI" panose="020B0604030504040204" pitchFamily="50" charset="-128"/>
            </a:endParaRPr>
          </a:p>
        </p:txBody>
      </p:sp>
      <p:cxnSp>
        <p:nvCxnSpPr>
          <p:cNvPr id="16" name="直線コネクタ 15">
            <a:extLst>
              <a:ext uri="{FF2B5EF4-FFF2-40B4-BE49-F238E27FC236}">
                <a16:creationId xmlns:a16="http://schemas.microsoft.com/office/drawing/2014/main" id="{E6931DB7-44AF-8B39-291D-408BC9286CF0}"/>
              </a:ext>
            </a:extLst>
          </p:cNvPr>
          <p:cNvCxnSpPr/>
          <p:nvPr/>
        </p:nvCxnSpPr>
        <p:spPr>
          <a:xfrm>
            <a:off x="2082702" y="2958859"/>
            <a:ext cx="79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3AFE0B9A-A77F-5B45-B3CE-CEE186BF44B6}"/>
              </a:ext>
            </a:extLst>
          </p:cNvPr>
          <p:cNvSpPr txBox="1"/>
          <p:nvPr/>
        </p:nvSpPr>
        <p:spPr>
          <a:xfrm>
            <a:off x="7414137" y="2962924"/>
            <a:ext cx="2818703"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市場規模：</a:t>
            </a:r>
            <a:r>
              <a:rPr lang="en-US" altLang="ja-JP" sz="2000" b="1" dirty="0">
                <a:latin typeface="Meiryo UI" panose="020B0604030504040204" pitchFamily="50" charset="-128"/>
                <a:ea typeface="Meiryo UI" panose="020B0604030504040204" pitchFamily="50" charset="-128"/>
              </a:rPr>
              <a:t>150</a:t>
            </a:r>
            <a:r>
              <a:rPr lang="ja-JP" altLang="en-US" sz="2000" b="1" dirty="0">
                <a:latin typeface="Meiryo UI" panose="020B0604030504040204" pitchFamily="50" charset="-128"/>
                <a:ea typeface="Meiryo UI" panose="020B0604030504040204" pitchFamily="50" charset="-128"/>
              </a:rPr>
              <a:t>万人  </a:t>
            </a:r>
            <a:endParaRPr lang="en-US" altLang="ja-JP" sz="20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33DF7F1A-52B9-9D4C-E382-5F6D1D338589}"/>
              </a:ext>
            </a:extLst>
          </p:cNvPr>
          <p:cNvSpPr txBox="1"/>
          <p:nvPr/>
        </p:nvSpPr>
        <p:spPr>
          <a:xfrm>
            <a:off x="1810939" y="3565998"/>
            <a:ext cx="523344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●アプリに興味を持ってくれる人</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10%?</a:t>
            </a:r>
          </a:p>
        </p:txBody>
      </p:sp>
      <p:sp>
        <p:nvSpPr>
          <p:cNvPr id="4" name="テキスト ボックス 3">
            <a:extLst>
              <a:ext uri="{FF2B5EF4-FFF2-40B4-BE49-F238E27FC236}">
                <a16:creationId xmlns:a16="http://schemas.microsoft.com/office/drawing/2014/main" id="{F99FE499-7C92-AD23-B9F7-87ABBB048D46}"/>
              </a:ext>
            </a:extLst>
          </p:cNvPr>
          <p:cNvSpPr txBox="1"/>
          <p:nvPr/>
        </p:nvSpPr>
        <p:spPr>
          <a:xfrm>
            <a:off x="1482563" y="3925792"/>
            <a:ext cx="523344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●アプリ</a:t>
            </a:r>
            <a:r>
              <a:rPr lang="ja-JP" altLang="en-US" sz="2000" b="1" dirty="0">
                <a:latin typeface="Meiryo UI" panose="020B0604030504040204" pitchFamily="50" charset="-128"/>
                <a:ea typeface="Meiryo UI" panose="020B0604030504040204" pitchFamily="50" charset="-128"/>
              </a:rPr>
              <a:t>に課金してくれる人：</a:t>
            </a:r>
            <a:r>
              <a:rPr lang="en-US" altLang="ja-JP" sz="2000" b="1" dirty="0">
                <a:latin typeface="Meiryo UI" panose="020B0604030504040204" pitchFamily="50" charset="-128"/>
                <a:ea typeface="Meiryo UI" panose="020B0604030504040204" pitchFamily="50" charset="-128"/>
              </a:rPr>
              <a:t>1%?</a:t>
            </a:r>
          </a:p>
        </p:txBody>
      </p:sp>
      <p:sp>
        <p:nvSpPr>
          <p:cNvPr id="6" name="テキスト ボックス 5">
            <a:extLst>
              <a:ext uri="{FF2B5EF4-FFF2-40B4-BE49-F238E27FC236}">
                <a16:creationId xmlns:a16="http://schemas.microsoft.com/office/drawing/2014/main" id="{7C6C53ED-94D2-4A53-212D-8F27F34BA298}"/>
              </a:ext>
            </a:extLst>
          </p:cNvPr>
          <p:cNvSpPr txBox="1"/>
          <p:nvPr/>
        </p:nvSpPr>
        <p:spPr>
          <a:xfrm>
            <a:off x="7136092" y="4367809"/>
            <a:ext cx="3172164"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課金ユーザー：</a:t>
            </a:r>
            <a:r>
              <a:rPr lang="en-US" altLang="ja-JP" sz="2000" b="1" dirty="0">
                <a:latin typeface="Meiryo UI" panose="020B0604030504040204" pitchFamily="50" charset="-128"/>
                <a:ea typeface="Meiryo UI" panose="020B0604030504040204" pitchFamily="50" charset="-128"/>
              </a:rPr>
              <a:t>1500</a:t>
            </a:r>
            <a:r>
              <a:rPr lang="ja-JP" altLang="en-US" sz="2000" b="1" dirty="0">
                <a:latin typeface="Meiryo UI" panose="020B0604030504040204" pitchFamily="50" charset="-128"/>
                <a:ea typeface="Meiryo UI" panose="020B0604030504040204" pitchFamily="50" charset="-128"/>
              </a:rPr>
              <a:t>人  </a:t>
            </a:r>
            <a:endParaRPr lang="en-US" altLang="ja-JP" sz="2000" b="1" dirty="0">
              <a:latin typeface="Meiryo UI" panose="020B0604030504040204" pitchFamily="50" charset="-128"/>
              <a:ea typeface="Meiryo UI" panose="020B0604030504040204" pitchFamily="50" charset="-128"/>
            </a:endParaRPr>
          </a:p>
        </p:txBody>
      </p:sp>
      <p:cxnSp>
        <p:nvCxnSpPr>
          <p:cNvPr id="7" name="直線コネクタ 6">
            <a:extLst>
              <a:ext uri="{FF2B5EF4-FFF2-40B4-BE49-F238E27FC236}">
                <a16:creationId xmlns:a16="http://schemas.microsoft.com/office/drawing/2014/main" id="{4232AF4F-3FA2-5F98-858D-1B411A0D0E18}"/>
              </a:ext>
            </a:extLst>
          </p:cNvPr>
          <p:cNvCxnSpPr/>
          <p:nvPr/>
        </p:nvCxnSpPr>
        <p:spPr>
          <a:xfrm>
            <a:off x="2103124" y="4336740"/>
            <a:ext cx="79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E4C6AF-3B6A-E05A-FB2A-100701CA958C}"/>
              </a:ext>
            </a:extLst>
          </p:cNvPr>
          <p:cNvSpPr txBox="1"/>
          <p:nvPr/>
        </p:nvSpPr>
        <p:spPr>
          <a:xfrm>
            <a:off x="898107" y="4877895"/>
            <a:ext cx="523344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課金額：</a:t>
            </a:r>
            <a:r>
              <a:rPr lang="en-US" altLang="ja-JP" sz="2000" b="1" dirty="0">
                <a:latin typeface="Meiryo UI" panose="020B0604030504040204" pitchFamily="50" charset="-128"/>
                <a:ea typeface="Meiryo UI" panose="020B0604030504040204" pitchFamily="50" charset="-128"/>
              </a:rPr>
              <a:t>300</a:t>
            </a:r>
            <a:r>
              <a:rPr lang="ja-JP" altLang="en-US" sz="2000" b="1" dirty="0">
                <a:latin typeface="Meiryo UI" panose="020B0604030504040204" pitchFamily="50" charset="-128"/>
                <a:ea typeface="Meiryo UI" panose="020B0604030504040204" pitchFamily="50" charset="-128"/>
              </a:rPr>
              <a:t>円</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月</a:t>
            </a:r>
            <a:endParaRPr lang="en-US" altLang="ja-JP" sz="2000" b="1" dirty="0">
              <a:latin typeface="Meiryo UI" panose="020B0604030504040204" pitchFamily="50" charset="-128"/>
              <a:ea typeface="Meiryo UI" panose="020B0604030504040204" pitchFamily="50" charset="-128"/>
            </a:endParaRPr>
          </a:p>
        </p:txBody>
      </p:sp>
      <p:cxnSp>
        <p:nvCxnSpPr>
          <p:cNvPr id="9" name="直線コネクタ 8">
            <a:extLst>
              <a:ext uri="{FF2B5EF4-FFF2-40B4-BE49-F238E27FC236}">
                <a16:creationId xmlns:a16="http://schemas.microsoft.com/office/drawing/2014/main" id="{708C5912-BF1B-C97A-5C02-F76C4D31928B}"/>
              </a:ext>
            </a:extLst>
          </p:cNvPr>
          <p:cNvCxnSpPr/>
          <p:nvPr/>
        </p:nvCxnSpPr>
        <p:spPr>
          <a:xfrm>
            <a:off x="2114120" y="5328131"/>
            <a:ext cx="79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6C421E02-72F4-50FA-304D-40F5EEE6B02C}"/>
              </a:ext>
            </a:extLst>
          </p:cNvPr>
          <p:cNvSpPr txBox="1"/>
          <p:nvPr/>
        </p:nvSpPr>
        <p:spPr>
          <a:xfrm>
            <a:off x="7137662" y="5321490"/>
            <a:ext cx="3172164"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売上見込み：</a:t>
            </a:r>
            <a:r>
              <a:rPr lang="en-US" altLang="ja-JP" sz="2000" b="1" dirty="0">
                <a:latin typeface="Meiryo UI" panose="020B0604030504040204" pitchFamily="50" charset="-128"/>
                <a:ea typeface="Meiryo UI" panose="020B0604030504040204" pitchFamily="50" charset="-128"/>
              </a:rPr>
              <a:t>540</a:t>
            </a:r>
            <a:r>
              <a:rPr lang="ja-JP" altLang="en-US" sz="2000" b="1" dirty="0">
                <a:latin typeface="Meiryo UI" panose="020B0604030504040204" pitchFamily="50" charset="-128"/>
                <a:ea typeface="Meiryo UI" panose="020B0604030504040204" pitchFamily="50" charset="-128"/>
              </a:rPr>
              <a:t>万</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年  </a:t>
            </a:r>
            <a:endParaRPr lang="en-US" altLang="ja-JP"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6161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en-US" altLang="ja-JP" sz="4000" b="1" dirty="0" err="1">
                <a:latin typeface="Meiryo UI" panose="020B0604030504040204" pitchFamily="50" charset="-128"/>
                <a:ea typeface="Meiryo UI" panose="020B0604030504040204" pitchFamily="50" charset="-128"/>
              </a:rPr>
              <a:t>LeanCanvas</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5" name="表 4">
            <a:extLst>
              <a:ext uri="{FF2B5EF4-FFF2-40B4-BE49-F238E27FC236}">
                <a16:creationId xmlns:a16="http://schemas.microsoft.com/office/drawing/2014/main" id="{2151AB77-F791-AB52-F800-6A76335AD913}"/>
              </a:ext>
            </a:extLst>
          </p:cNvPr>
          <p:cNvGraphicFramePr>
            <a:graphicFrameLocks noGrp="1"/>
          </p:cNvGraphicFramePr>
          <p:nvPr>
            <p:extLst>
              <p:ext uri="{D42A27DB-BD31-4B8C-83A1-F6EECF244321}">
                <p14:modId xmlns:p14="http://schemas.microsoft.com/office/powerpoint/2010/main" val="2838301641"/>
              </p:ext>
            </p:extLst>
          </p:nvPr>
        </p:nvGraphicFramePr>
        <p:xfrm>
          <a:off x="341566" y="1249455"/>
          <a:ext cx="11556530" cy="3557866"/>
        </p:xfrm>
        <a:graphic>
          <a:graphicData uri="http://schemas.openxmlformats.org/drawingml/2006/table">
            <a:tbl>
              <a:tblPr firstRow="1" bandRow="1">
                <a:tableStyleId>{5C22544A-7EE6-4342-B048-85BDC9FD1C3A}</a:tableStyleId>
              </a:tblPr>
              <a:tblGrid>
                <a:gridCol w="2311306">
                  <a:extLst>
                    <a:ext uri="{9D8B030D-6E8A-4147-A177-3AD203B41FA5}">
                      <a16:colId xmlns:a16="http://schemas.microsoft.com/office/drawing/2014/main" val="1634332323"/>
                    </a:ext>
                  </a:extLst>
                </a:gridCol>
                <a:gridCol w="2311306">
                  <a:extLst>
                    <a:ext uri="{9D8B030D-6E8A-4147-A177-3AD203B41FA5}">
                      <a16:colId xmlns:a16="http://schemas.microsoft.com/office/drawing/2014/main" val="843949515"/>
                    </a:ext>
                  </a:extLst>
                </a:gridCol>
                <a:gridCol w="2311306">
                  <a:extLst>
                    <a:ext uri="{9D8B030D-6E8A-4147-A177-3AD203B41FA5}">
                      <a16:colId xmlns:a16="http://schemas.microsoft.com/office/drawing/2014/main" val="3961608163"/>
                    </a:ext>
                  </a:extLst>
                </a:gridCol>
                <a:gridCol w="2311306">
                  <a:extLst>
                    <a:ext uri="{9D8B030D-6E8A-4147-A177-3AD203B41FA5}">
                      <a16:colId xmlns:a16="http://schemas.microsoft.com/office/drawing/2014/main" val="671524008"/>
                    </a:ext>
                  </a:extLst>
                </a:gridCol>
                <a:gridCol w="2311306">
                  <a:extLst>
                    <a:ext uri="{9D8B030D-6E8A-4147-A177-3AD203B41FA5}">
                      <a16:colId xmlns:a16="http://schemas.microsoft.com/office/drawing/2014/main" val="3848162068"/>
                    </a:ext>
                  </a:extLst>
                </a:gridCol>
              </a:tblGrid>
              <a:tr h="1778933">
                <a:tc>
                  <a:txBody>
                    <a:bodyPr/>
                    <a:lstStyle/>
                    <a:p>
                      <a:r>
                        <a:rPr kumimoji="1" lang="en-US" altLang="ja-JP" sz="1400" b="1" dirty="0" err="1">
                          <a:solidFill>
                            <a:schemeClr val="accent2">
                              <a:lumMod val="50000"/>
                            </a:schemeClr>
                          </a:solidFill>
                        </a:rPr>
                        <a:t>Ploblem</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顧客課題</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Solution</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解決手法</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accent2">
                              <a:lumMod val="50000"/>
                            </a:schemeClr>
                          </a:solidFill>
                        </a:rPr>
                        <a:t>Value</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提供価値</a:t>
                      </a:r>
                      <a:r>
                        <a:rPr kumimoji="1" lang="en-US" altLang="ja-JP" sz="1200" b="1" dirty="0">
                          <a:solidFill>
                            <a:schemeClr val="accent2">
                              <a:lumMod val="50000"/>
                            </a:schemeClr>
                          </a:solidFill>
                        </a:rPr>
                        <a:t>)</a:t>
                      </a:r>
                      <a:endParaRPr kumimoji="1" lang="ja-JP" altLang="en-US" sz="1200" b="1" dirty="0">
                        <a:solidFill>
                          <a:schemeClr val="accent2">
                            <a:lumMod val="50000"/>
                          </a:schemeClr>
                        </a:solidFill>
                      </a:endParaRPr>
                    </a:p>
                    <a:p>
                      <a:endParaRPr kumimoji="1" lang="ja-JP" altLang="en-US" sz="1600" b="1" dirty="0">
                        <a:solidFill>
                          <a:schemeClr val="tx1"/>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Advantage</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優位性</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Customer</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顧客</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extLst>
                  <a:ext uri="{0D108BD9-81ED-4DB2-BD59-A6C34878D82A}">
                    <a16:rowId xmlns:a16="http://schemas.microsoft.com/office/drawing/2014/main" val="3584438180"/>
                  </a:ext>
                </a:extLst>
              </a:tr>
              <a:tr h="17789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accent2">
                              <a:lumMod val="50000"/>
                            </a:schemeClr>
                          </a:solidFill>
                        </a:rPr>
                        <a:t>Alternatives</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既存サービス</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p>
                      <a:endParaRPr kumimoji="1" lang="ja-JP" altLang="en-US" sz="1600" b="1" dirty="0">
                        <a:solidFill>
                          <a:schemeClr val="tx1"/>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Metrics</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ビジネス評価指標</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vMerge="1">
                  <a:txBody>
                    <a:bodyPr/>
                    <a:lstStyle/>
                    <a:p>
                      <a:endParaRPr kumimoji="1" lang="ja-JP" altLang="en-US" dirty="0"/>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Channel</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サービス届け方</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a:txBody>
                    <a:bodyPr/>
                    <a:lstStyle/>
                    <a:p>
                      <a:r>
                        <a:rPr kumimoji="1" lang="en-US" altLang="ja-JP" sz="1400" b="1" dirty="0" err="1">
                          <a:solidFill>
                            <a:schemeClr val="accent2">
                              <a:lumMod val="50000"/>
                            </a:schemeClr>
                          </a:solidFill>
                        </a:rPr>
                        <a:t>EarlyAdopters</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初期客</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extLst>
                  <a:ext uri="{0D108BD9-81ED-4DB2-BD59-A6C34878D82A}">
                    <a16:rowId xmlns:a16="http://schemas.microsoft.com/office/drawing/2014/main" val="2946175750"/>
                  </a:ext>
                </a:extLst>
              </a:tr>
            </a:tbl>
          </a:graphicData>
        </a:graphic>
      </p:graphicFrame>
      <p:sp>
        <p:nvSpPr>
          <p:cNvPr id="20" name="テキスト ボックス 19">
            <a:extLst>
              <a:ext uri="{FF2B5EF4-FFF2-40B4-BE49-F238E27FC236}">
                <a16:creationId xmlns:a16="http://schemas.microsoft.com/office/drawing/2014/main" id="{26B55B29-9134-4DF8-CB58-23D964628708}"/>
              </a:ext>
            </a:extLst>
          </p:cNvPr>
          <p:cNvSpPr txBox="1"/>
          <p:nvPr/>
        </p:nvSpPr>
        <p:spPr>
          <a:xfrm>
            <a:off x="568806" y="3520675"/>
            <a:ext cx="214549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・もぐレコ、みせログ</a:t>
            </a:r>
          </a:p>
        </p:txBody>
      </p:sp>
      <p:sp>
        <p:nvSpPr>
          <p:cNvPr id="24" name="テキスト ボックス 23">
            <a:extLst>
              <a:ext uri="{FF2B5EF4-FFF2-40B4-BE49-F238E27FC236}">
                <a16:creationId xmlns:a16="http://schemas.microsoft.com/office/drawing/2014/main" id="{AA3998BF-AD96-DD99-9F16-D63FD16C4C63}"/>
              </a:ext>
            </a:extLst>
          </p:cNvPr>
          <p:cNvSpPr txBox="1"/>
          <p:nvPr/>
        </p:nvSpPr>
        <p:spPr>
          <a:xfrm>
            <a:off x="574560" y="3716313"/>
            <a:ext cx="214549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・コノミセ、食べメモ</a:t>
            </a:r>
          </a:p>
        </p:txBody>
      </p:sp>
      <p:sp>
        <p:nvSpPr>
          <p:cNvPr id="26" name="テキスト ボックス 25">
            <a:extLst>
              <a:ext uri="{FF2B5EF4-FFF2-40B4-BE49-F238E27FC236}">
                <a16:creationId xmlns:a16="http://schemas.microsoft.com/office/drawing/2014/main" id="{FA58987B-37F6-6774-0FC0-D242A406307D}"/>
              </a:ext>
            </a:extLst>
          </p:cNvPr>
          <p:cNvSpPr txBox="1"/>
          <p:nvPr/>
        </p:nvSpPr>
        <p:spPr>
          <a:xfrm>
            <a:off x="389478" y="3314916"/>
            <a:ext cx="2145492" cy="276999"/>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グルメ記録アプリ</a:t>
            </a:r>
            <a:r>
              <a:rPr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BC6C0AAF-F234-9380-DD3E-82B83CA1071E}"/>
              </a:ext>
            </a:extLst>
          </p:cNvPr>
          <p:cNvSpPr txBox="1"/>
          <p:nvPr/>
        </p:nvSpPr>
        <p:spPr>
          <a:xfrm>
            <a:off x="389478" y="4003433"/>
            <a:ext cx="2145492" cy="646331"/>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グルメ検索ツール</a:t>
            </a:r>
            <a:r>
              <a:rPr lang="en-US" altLang="ja-JP" sz="1200" dirty="0">
                <a:latin typeface="Meiryo UI" panose="020B0604030504040204" pitchFamily="50" charset="-128"/>
                <a:ea typeface="Meiryo UI" panose="020B0604030504040204" pitchFamily="50" charset="-128"/>
              </a:rPr>
              <a:t>】</a:t>
            </a: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google</a:t>
            </a: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Instagram</a:t>
            </a:r>
          </a:p>
        </p:txBody>
      </p:sp>
      <p:sp>
        <p:nvSpPr>
          <p:cNvPr id="39" name="テキスト ボックス 38">
            <a:extLst>
              <a:ext uri="{FF2B5EF4-FFF2-40B4-BE49-F238E27FC236}">
                <a16:creationId xmlns:a16="http://schemas.microsoft.com/office/drawing/2014/main" id="{BB19DBDE-15D8-207C-9C60-0F2B9BC534F5}"/>
              </a:ext>
            </a:extLst>
          </p:cNvPr>
          <p:cNvSpPr txBox="1"/>
          <p:nvPr/>
        </p:nvSpPr>
        <p:spPr>
          <a:xfrm>
            <a:off x="2591747" y="1557665"/>
            <a:ext cx="2397813" cy="461665"/>
          </a:xfrm>
          <a:prstGeom prst="rect">
            <a:avLst/>
          </a:prstGeom>
          <a:noFill/>
        </p:spPr>
        <p:txBody>
          <a:bodyPr wrap="square" rtlCol="0">
            <a:spAutoFit/>
          </a:bodyPr>
          <a:lstStyle/>
          <a:p>
            <a:r>
              <a:rPr kumimoji="1" lang="ja-JP" altLang="en-US" sz="1200" b="1" u="sng" dirty="0">
                <a:latin typeface="Meiryo UI" panose="020B0604030504040204" pitchFamily="50" charset="-128"/>
                <a:ea typeface="Meiryo UI" panose="020B0604030504040204" pitchFamily="50" charset="-128"/>
              </a:rPr>
              <a:t>「</a:t>
            </a:r>
            <a:r>
              <a:rPr lang="ja-JP" altLang="en-US" sz="1200" b="1" u="sng" dirty="0">
                <a:latin typeface="Meiryo UI" panose="020B0604030504040204" pitchFamily="50" charset="-128"/>
                <a:ea typeface="Meiryo UI" panose="020B0604030504040204" pitchFamily="50" charset="-128"/>
              </a:rPr>
              <a:t>住所</a:t>
            </a:r>
            <a:r>
              <a:rPr kumimoji="1" lang="ja-JP" altLang="en-US" sz="1200" b="1" u="sng" dirty="0">
                <a:latin typeface="Meiryo UI" panose="020B0604030504040204" pitchFamily="50" charset="-128"/>
                <a:ea typeface="Meiryo UI" panose="020B0604030504040204" pitchFamily="50" charset="-128"/>
              </a:rPr>
              <a:t> </a:t>
            </a:r>
            <a:r>
              <a:rPr kumimoji="1" lang="en-US" altLang="ja-JP" sz="1200" b="1" u="sng" dirty="0">
                <a:latin typeface="Meiryo UI" panose="020B0604030504040204" pitchFamily="50" charset="-128"/>
                <a:ea typeface="Meiryo UI" panose="020B0604030504040204" pitchFamily="50" charset="-128"/>
              </a:rPr>
              <a:t>x #</a:t>
            </a:r>
            <a:r>
              <a:rPr kumimoji="1" lang="ja-JP" altLang="en-US" sz="1200" b="1" u="sng" dirty="0">
                <a:latin typeface="Meiryo UI" panose="020B0604030504040204" pitchFamily="50" charset="-128"/>
                <a:ea typeface="Meiryo UI" panose="020B0604030504040204" pitchFamily="50" charset="-128"/>
              </a:rPr>
              <a:t>：</a:t>
            </a:r>
            <a:r>
              <a:rPr lang="ja-JP" altLang="en-US" sz="1200" b="1" u="sng" dirty="0">
                <a:latin typeface="Meiryo UI" panose="020B0604030504040204" pitchFamily="50" charset="-128"/>
                <a:ea typeface="Meiryo UI" panose="020B0604030504040204" pitchFamily="50" charset="-128"/>
              </a:rPr>
              <a:t>ハッシュタグ」</a:t>
            </a:r>
            <a:r>
              <a:rPr lang="en-US" altLang="ja-JP" sz="1200" b="1" u="sng" dirty="0">
                <a:latin typeface="Meiryo UI" panose="020B0604030504040204" pitchFamily="50" charset="-128"/>
                <a:ea typeface="Meiryo UI" panose="020B0604030504040204" pitchFamily="50" charset="-128"/>
              </a:rPr>
              <a:t> </a:t>
            </a:r>
            <a:r>
              <a:rPr lang="ja-JP" altLang="en-US" sz="1200" b="1" u="sng" dirty="0">
                <a:latin typeface="Meiryo UI" panose="020B0604030504040204" pitchFamily="50" charset="-128"/>
                <a:ea typeface="Meiryo UI" panose="020B0604030504040204" pitchFamily="50" charset="-128"/>
              </a:rPr>
              <a:t>で作る</a:t>
            </a:r>
            <a:endParaRPr kumimoji="1" lang="en-US" altLang="ja-JP" sz="1200" b="1" u="sng" dirty="0">
              <a:latin typeface="Meiryo UI" panose="020B0604030504040204" pitchFamily="50" charset="-128"/>
              <a:ea typeface="Meiryo UI" panose="020B0604030504040204" pitchFamily="50" charset="-128"/>
            </a:endParaRPr>
          </a:p>
          <a:p>
            <a:r>
              <a:rPr lang="ja-JP" altLang="en-US" sz="1200" b="1" u="sng" dirty="0">
                <a:latin typeface="Meiryo UI" panose="020B0604030504040204" pitchFamily="50" charset="-128"/>
                <a:ea typeface="Meiryo UI" panose="020B0604030504040204" pitchFamily="50" charset="-128"/>
              </a:rPr>
              <a:t>オリジナルグルメ図鑑</a:t>
            </a:r>
            <a:endParaRPr kumimoji="1" lang="en-US" altLang="ja-JP" sz="1200" b="1" u="sng" dirty="0">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579917EF-087F-1D29-1BFB-917368AA8563}"/>
              </a:ext>
            </a:extLst>
          </p:cNvPr>
          <p:cNvSpPr txBox="1"/>
          <p:nvPr/>
        </p:nvSpPr>
        <p:spPr>
          <a:xfrm>
            <a:off x="2654428" y="2070328"/>
            <a:ext cx="2247269"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・収集ゲーム</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アルバム</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要素</a:t>
            </a:r>
          </a:p>
        </p:txBody>
      </p:sp>
      <p:sp>
        <p:nvSpPr>
          <p:cNvPr id="93" name="テキスト ボックス 92">
            <a:extLst>
              <a:ext uri="{FF2B5EF4-FFF2-40B4-BE49-F238E27FC236}">
                <a16:creationId xmlns:a16="http://schemas.microsoft.com/office/drawing/2014/main" id="{147DA175-D2EF-BDEE-8A13-CD7080FF0D8D}"/>
              </a:ext>
            </a:extLst>
          </p:cNvPr>
          <p:cNvSpPr txBox="1"/>
          <p:nvPr/>
        </p:nvSpPr>
        <p:spPr>
          <a:xfrm>
            <a:off x="7297512" y="3302188"/>
            <a:ext cx="214549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・口コミ</a:t>
            </a:r>
            <a:r>
              <a:rPr kumimoji="1"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インスタ等</a:t>
            </a:r>
            <a:r>
              <a:rPr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で紹介</a:t>
            </a:r>
          </a:p>
        </p:txBody>
      </p:sp>
      <p:sp>
        <p:nvSpPr>
          <p:cNvPr id="94" name="テキスト ボックス 93">
            <a:extLst>
              <a:ext uri="{FF2B5EF4-FFF2-40B4-BE49-F238E27FC236}">
                <a16:creationId xmlns:a16="http://schemas.microsoft.com/office/drawing/2014/main" id="{0955D3F9-89EA-D009-A041-4356C2E90E59}"/>
              </a:ext>
            </a:extLst>
          </p:cNvPr>
          <p:cNvSpPr txBox="1"/>
          <p:nvPr/>
        </p:nvSpPr>
        <p:spPr>
          <a:xfrm>
            <a:off x="7297512" y="3538954"/>
            <a:ext cx="2145492"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広告</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スマホゲーム、</a:t>
            </a:r>
            <a:r>
              <a:rPr lang="en-US" altLang="ja-JP" sz="1200" dirty="0">
                <a:latin typeface="Meiryo UI" panose="020B0604030504040204" pitchFamily="50" charset="-128"/>
                <a:ea typeface="Meiryo UI" panose="020B0604030504040204" pitchFamily="50" charset="-128"/>
              </a:rPr>
              <a:t>TVCM</a:t>
            </a:r>
            <a:r>
              <a:rPr lang="ja-JP" altLang="en-US" sz="1200" dirty="0">
                <a:latin typeface="Meiryo UI" panose="020B0604030504040204" pitchFamily="50" charset="-128"/>
                <a:ea typeface="Meiryo UI" panose="020B0604030504040204" pitchFamily="50" charset="-128"/>
              </a:rPr>
              <a:t>、電車の中刷り広告など</a:t>
            </a:r>
            <a:r>
              <a:rPr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797FEA85-C113-80E5-B221-C7ADDFA4C7CA}"/>
              </a:ext>
            </a:extLst>
          </p:cNvPr>
          <p:cNvSpPr/>
          <p:nvPr/>
        </p:nvSpPr>
        <p:spPr>
          <a:xfrm>
            <a:off x="6113252" y="4855364"/>
            <a:ext cx="5756309" cy="175684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2A28F976-606F-FC32-0235-42922D643484}"/>
              </a:ext>
            </a:extLst>
          </p:cNvPr>
          <p:cNvSpPr/>
          <p:nvPr/>
        </p:nvSpPr>
        <p:spPr>
          <a:xfrm>
            <a:off x="338910" y="4871922"/>
            <a:ext cx="5716832" cy="175684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a:extLst>
              <a:ext uri="{FF2B5EF4-FFF2-40B4-BE49-F238E27FC236}">
                <a16:creationId xmlns:a16="http://schemas.microsoft.com/office/drawing/2014/main" id="{4D53A911-DB1D-525C-F304-DBB61D2F8560}"/>
              </a:ext>
            </a:extLst>
          </p:cNvPr>
          <p:cNvSpPr txBox="1"/>
          <p:nvPr/>
        </p:nvSpPr>
        <p:spPr>
          <a:xfrm>
            <a:off x="6113252" y="4872268"/>
            <a:ext cx="2145492" cy="307777"/>
          </a:xfrm>
          <a:prstGeom prst="rect">
            <a:avLst/>
          </a:prstGeom>
          <a:noFill/>
        </p:spPr>
        <p:txBody>
          <a:bodyPr wrap="square" rtlCol="0">
            <a:spAutoFit/>
          </a:bodyPr>
          <a:lstStyle/>
          <a:p>
            <a:r>
              <a:rPr lang="en-US" altLang="ja-JP" sz="1400" b="1" dirty="0">
                <a:solidFill>
                  <a:schemeClr val="accent2">
                    <a:lumMod val="50000"/>
                  </a:schemeClr>
                </a:solidFill>
                <a:latin typeface="Meiryo UI" panose="020B0604030504040204" pitchFamily="50" charset="-128"/>
                <a:ea typeface="Meiryo UI" panose="020B0604030504040204" pitchFamily="50" charset="-128"/>
              </a:rPr>
              <a:t>Revenue</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r>
              <a:rPr lang="ja-JP" altLang="en-US" sz="1200" b="1" dirty="0">
                <a:solidFill>
                  <a:schemeClr val="accent2">
                    <a:lumMod val="50000"/>
                  </a:schemeClr>
                </a:solidFill>
                <a:latin typeface="Meiryo UI" panose="020B0604030504040204" pitchFamily="50" charset="-128"/>
                <a:ea typeface="Meiryo UI" panose="020B0604030504040204" pitchFamily="50" charset="-128"/>
              </a:rPr>
              <a:t>マネタイズ</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endParaRPr kumimoji="1" lang="ja-JP" altLang="en-US" sz="1400" b="1" dirty="0">
              <a:solidFill>
                <a:schemeClr val="accent2">
                  <a:lumMod val="50000"/>
                </a:schemeClr>
              </a:solidFill>
              <a:latin typeface="Meiryo UI" panose="020B0604030504040204" pitchFamily="50" charset="-128"/>
              <a:ea typeface="Meiryo UI" panose="020B0604030504040204" pitchFamily="50" charset="-128"/>
            </a:endParaRPr>
          </a:p>
        </p:txBody>
      </p:sp>
      <p:sp>
        <p:nvSpPr>
          <p:cNvPr id="99" name="テキスト ボックス 98">
            <a:extLst>
              <a:ext uri="{FF2B5EF4-FFF2-40B4-BE49-F238E27FC236}">
                <a16:creationId xmlns:a16="http://schemas.microsoft.com/office/drawing/2014/main" id="{74BD5065-2998-412E-B7AE-A2EBDDBF6BFF}"/>
              </a:ext>
            </a:extLst>
          </p:cNvPr>
          <p:cNvSpPr txBox="1"/>
          <p:nvPr/>
        </p:nvSpPr>
        <p:spPr>
          <a:xfrm>
            <a:off x="6314699" y="5196949"/>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・ユーザーからのアプリサービス利用料</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課金</a:t>
            </a:r>
            <a:r>
              <a:rPr lang="ja-JP" altLang="en-US" sz="1200" dirty="0">
                <a:latin typeface="Meiryo UI" panose="020B0604030504040204" pitchFamily="50" charset="-128"/>
                <a:ea typeface="Meiryo UI" panose="020B0604030504040204" pitchFamily="50" charset="-128"/>
              </a:rPr>
              <a:t>額</a:t>
            </a:r>
            <a:r>
              <a:rPr kumimoji="1" lang="en-US" altLang="ja-JP" sz="1200" dirty="0">
                <a:latin typeface="Meiryo UI" panose="020B0604030504040204" pitchFamily="50" charset="-128"/>
                <a:ea typeface="Meiryo UI" panose="020B0604030504040204" pitchFamily="50" charset="-128"/>
              </a:rPr>
              <a:t>)</a:t>
            </a:r>
          </a:p>
        </p:txBody>
      </p:sp>
      <p:sp>
        <p:nvSpPr>
          <p:cNvPr id="100" name="テキスト ボックス 99">
            <a:extLst>
              <a:ext uri="{FF2B5EF4-FFF2-40B4-BE49-F238E27FC236}">
                <a16:creationId xmlns:a16="http://schemas.microsoft.com/office/drawing/2014/main" id="{57690D1F-EB76-1B03-7EF7-4345871C32E9}"/>
              </a:ext>
            </a:extLst>
          </p:cNvPr>
          <p:cNvSpPr txBox="1"/>
          <p:nvPr/>
        </p:nvSpPr>
        <p:spPr>
          <a:xfrm>
            <a:off x="6314698" y="5502757"/>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・飲食店への宣伝掲載、公式</a:t>
            </a:r>
            <a:r>
              <a:rPr kumimoji="1" lang="en-US" altLang="ja-JP" sz="1200" dirty="0">
                <a:latin typeface="Meiryo UI" panose="020B0604030504040204" pitchFamily="50" charset="-128"/>
                <a:ea typeface="Meiryo UI" panose="020B0604030504040204" pitchFamily="50" charset="-128"/>
              </a:rPr>
              <a:t>HP</a:t>
            </a:r>
            <a:r>
              <a:rPr lang="ja-JP" altLang="en-US" sz="1200" dirty="0">
                <a:latin typeface="Meiryo UI" panose="020B0604030504040204" pitchFamily="50" charset="-128"/>
                <a:ea typeface="Meiryo UI" panose="020B0604030504040204" pitchFamily="50" charset="-128"/>
              </a:rPr>
              <a:t>誘致サービス料</a:t>
            </a:r>
            <a:endParaRPr kumimoji="1" lang="en-US" altLang="ja-JP" sz="1200" dirty="0">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F3461209-30A8-875C-71ED-6DD94C033282}"/>
              </a:ext>
            </a:extLst>
          </p:cNvPr>
          <p:cNvSpPr txBox="1"/>
          <p:nvPr/>
        </p:nvSpPr>
        <p:spPr>
          <a:xfrm>
            <a:off x="356943" y="4903030"/>
            <a:ext cx="2145492" cy="307777"/>
          </a:xfrm>
          <a:prstGeom prst="rect">
            <a:avLst/>
          </a:prstGeom>
          <a:noFill/>
        </p:spPr>
        <p:txBody>
          <a:bodyPr wrap="square" rtlCol="0">
            <a:spAutoFit/>
          </a:bodyPr>
          <a:lstStyle/>
          <a:p>
            <a:r>
              <a:rPr lang="en-US" altLang="ja-JP" sz="1400" b="1" dirty="0">
                <a:solidFill>
                  <a:schemeClr val="accent2">
                    <a:lumMod val="50000"/>
                  </a:schemeClr>
                </a:solidFill>
                <a:latin typeface="Meiryo UI" panose="020B0604030504040204" pitchFamily="50" charset="-128"/>
                <a:ea typeface="Meiryo UI" panose="020B0604030504040204" pitchFamily="50" charset="-128"/>
              </a:rPr>
              <a:t>Cost</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r>
              <a:rPr lang="ja-JP" altLang="en-US" sz="1200" b="1" dirty="0">
                <a:solidFill>
                  <a:schemeClr val="accent2">
                    <a:lumMod val="50000"/>
                  </a:schemeClr>
                </a:solidFill>
                <a:latin typeface="Meiryo UI" panose="020B0604030504040204" pitchFamily="50" charset="-128"/>
                <a:ea typeface="Meiryo UI" panose="020B0604030504040204" pitchFamily="50" charset="-128"/>
              </a:rPr>
              <a:t>コスト</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endParaRPr kumimoji="1" lang="ja-JP" altLang="en-US" sz="1400" b="1" dirty="0">
              <a:solidFill>
                <a:schemeClr val="accent2">
                  <a:lumMod val="50000"/>
                </a:schemeClr>
              </a:solidFill>
              <a:latin typeface="Meiryo UI" panose="020B0604030504040204" pitchFamily="50" charset="-128"/>
              <a:ea typeface="Meiryo UI" panose="020B0604030504040204" pitchFamily="50" charset="-128"/>
            </a:endParaRPr>
          </a:p>
        </p:txBody>
      </p:sp>
      <p:sp>
        <p:nvSpPr>
          <p:cNvPr id="102" name="テキスト ボックス 101">
            <a:extLst>
              <a:ext uri="{FF2B5EF4-FFF2-40B4-BE49-F238E27FC236}">
                <a16:creationId xmlns:a16="http://schemas.microsoft.com/office/drawing/2014/main" id="{E4186014-E8D4-AC65-3CE1-7FA18ECD3467}"/>
              </a:ext>
            </a:extLst>
          </p:cNvPr>
          <p:cNvSpPr txBox="1"/>
          <p:nvPr/>
        </p:nvSpPr>
        <p:spPr>
          <a:xfrm>
            <a:off x="426590" y="5210807"/>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・システム、</a:t>
            </a:r>
            <a:r>
              <a:rPr lang="ja-JP" altLang="en-US" sz="1200" dirty="0">
                <a:latin typeface="Meiryo UI" panose="020B0604030504040204" pitchFamily="50" charset="-128"/>
                <a:ea typeface="Meiryo UI" panose="020B0604030504040204" pitchFamily="50" charset="-128"/>
              </a:rPr>
              <a:t>アプリ開発費用</a:t>
            </a:r>
            <a:endParaRPr kumimoji="1" lang="en-US" altLang="ja-JP" sz="1200" dirty="0">
              <a:latin typeface="Meiryo UI" panose="020B0604030504040204" pitchFamily="50" charset="-128"/>
              <a:ea typeface="Meiryo UI" panose="020B0604030504040204" pitchFamily="50" charset="-128"/>
            </a:endParaRPr>
          </a:p>
        </p:txBody>
      </p:sp>
      <p:sp>
        <p:nvSpPr>
          <p:cNvPr id="103" name="テキスト ボックス 102">
            <a:extLst>
              <a:ext uri="{FF2B5EF4-FFF2-40B4-BE49-F238E27FC236}">
                <a16:creationId xmlns:a16="http://schemas.microsoft.com/office/drawing/2014/main" id="{C2295409-3002-70FF-ED97-F2965AF09799}"/>
              </a:ext>
            </a:extLst>
          </p:cNvPr>
          <p:cNvSpPr txBox="1"/>
          <p:nvPr/>
        </p:nvSpPr>
        <p:spPr>
          <a:xfrm>
            <a:off x="426589" y="5425589"/>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・広告費用</a:t>
            </a:r>
            <a:endParaRPr kumimoji="1" lang="en-US" altLang="ja-JP" sz="1200" dirty="0">
              <a:latin typeface="Meiryo UI" panose="020B0604030504040204" pitchFamily="50" charset="-128"/>
              <a:ea typeface="Meiryo UI" panose="020B0604030504040204" pitchFamily="50" charset="-128"/>
            </a:endParaRPr>
          </a:p>
        </p:txBody>
      </p:sp>
      <p:sp>
        <p:nvSpPr>
          <p:cNvPr id="104" name="テキスト ボックス 103">
            <a:extLst>
              <a:ext uri="{FF2B5EF4-FFF2-40B4-BE49-F238E27FC236}">
                <a16:creationId xmlns:a16="http://schemas.microsoft.com/office/drawing/2014/main" id="{E1209233-7868-D0CC-103C-5988B48187C9}"/>
              </a:ext>
            </a:extLst>
          </p:cNvPr>
          <p:cNvSpPr txBox="1"/>
          <p:nvPr/>
        </p:nvSpPr>
        <p:spPr>
          <a:xfrm>
            <a:off x="426588" y="5657083"/>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・人件費</a:t>
            </a:r>
            <a:endParaRPr kumimoji="1" lang="en-US" altLang="ja-JP" sz="1200" dirty="0">
              <a:latin typeface="Meiryo UI" panose="020B0604030504040204" pitchFamily="50" charset="-128"/>
              <a:ea typeface="Meiryo UI" panose="020B0604030504040204" pitchFamily="50" charset="-128"/>
            </a:endParaRPr>
          </a:p>
        </p:txBody>
      </p:sp>
      <p:sp>
        <p:nvSpPr>
          <p:cNvPr id="105" name="テキスト ボックス 104">
            <a:extLst>
              <a:ext uri="{FF2B5EF4-FFF2-40B4-BE49-F238E27FC236}">
                <a16:creationId xmlns:a16="http://schemas.microsoft.com/office/drawing/2014/main" id="{CE02D1C6-2439-205F-5822-FBA5F8288EAE}"/>
              </a:ext>
            </a:extLst>
          </p:cNvPr>
          <p:cNvSpPr txBox="1"/>
          <p:nvPr/>
        </p:nvSpPr>
        <p:spPr>
          <a:xfrm>
            <a:off x="426588" y="5888577"/>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・運用費</a:t>
            </a:r>
            <a:endParaRPr kumimoji="1" lang="en-US" altLang="ja-JP" sz="1200" dirty="0">
              <a:latin typeface="Meiryo UI" panose="020B0604030504040204" pitchFamily="50" charset="-128"/>
              <a:ea typeface="Meiryo UI" panose="020B0604030504040204" pitchFamily="50" charset="-128"/>
            </a:endParaRPr>
          </a:p>
        </p:txBody>
      </p:sp>
      <p:sp>
        <p:nvSpPr>
          <p:cNvPr id="106" name="テキスト ボックス 105">
            <a:extLst>
              <a:ext uri="{FF2B5EF4-FFF2-40B4-BE49-F238E27FC236}">
                <a16:creationId xmlns:a16="http://schemas.microsoft.com/office/drawing/2014/main" id="{4EFE2CD3-8449-68E1-F095-526BFF8E590B}"/>
              </a:ext>
            </a:extLst>
          </p:cNvPr>
          <p:cNvSpPr txBox="1"/>
          <p:nvPr/>
        </p:nvSpPr>
        <p:spPr>
          <a:xfrm>
            <a:off x="2676570" y="4125124"/>
            <a:ext cx="221737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ユーザー総数、ユーザー層</a:t>
            </a:r>
            <a:endParaRPr kumimoji="1" lang="ja-JP" altLang="en-US" sz="1200" dirty="0">
              <a:latin typeface="Meiryo UI" panose="020B0604030504040204" pitchFamily="50" charset="-128"/>
              <a:ea typeface="Meiryo UI" panose="020B0604030504040204" pitchFamily="50" charset="-128"/>
            </a:endParaRPr>
          </a:p>
        </p:txBody>
      </p:sp>
      <p:sp>
        <p:nvSpPr>
          <p:cNvPr id="108" name="テキスト ボックス 107">
            <a:extLst>
              <a:ext uri="{FF2B5EF4-FFF2-40B4-BE49-F238E27FC236}">
                <a16:creationId xmlns:a16="http://schemas.microsoft.com/office/drawing/2014/main" id="{6CC49327-FE97-DB21-79EF-559817A057C6}"/>
              </a:ext>
            </a:extLst>
          </p:cNvPr>
          <p:cNvSpPr txBox="1"/>
          <p:nvPr/>
        </p:nvSpPr>
        <p:spPr>
          <a:xfrm>
            <a:off x="2675537" y="3297800"/>
            <a:ext cx="239804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・ユーザー課金額</a:t>
            </a:r>
          </a:p>
        </p:txBody>
      </p:sp>
      <p:sp>
        <p:nvSpPr>
          <p:cNvPr id="11" name="テキスト ボックス 10">
            <a:extLst>
              <a:ext uri="{FF2B5EF4-FFF2-40B4-BE49-F238E27FC236}">
                <a16:creationId xmlns:a16="http://schemas.microsoft.com/office/drawing/2014/main" id="{6F6916E5-0638-0EFE-577E-58D1B4C1FB82}"/>
              </a:ext>
            </a:extLst>
          </p:cNvPr>
          <p:cNvSpPr txBox="1"/>
          <p:nvPr/>
        </p:nvSpPr>
        <p:spPr>
          <a:xfrm>
            <a:off x="2675537" y="3563166"/>
            <a:ext cx="239804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飲食店契約料、契約数</a:t>
            </a:r>
            <a:endParaRPr kumimoji="1" lang="ja-JP" altLang="en-US" sz="12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600B38B4-0448-2EDA-FB0B-24B7C6D42830}"/>
              </a:ext>
            </a:extLst>
          </p:cNvPr>
          <p:cNvSpPr txBox="1"/>
          <p:nvPr/>
        </p:nvSpPr>
        <p:spPr>
          <a:xfrm>
            <a:off x="2675537" y="3833501"/>
            <a:ext cx="208336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アプリ運用費</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自社コスト</a:t>
            </a:r>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EEE4FF1-096E-6977-70F0-8ADE9D70EC0C}"/>
              </a:ext>
            </a:extLst>
          </p:cNvPr>
          <p:cNvSpPr txBox="1"/>
          <p:nvPr/>
        </p:nvSpPr>
        <p:spPr>
          <a:xfrm>
            <a:off x="368540" y="1584319"/>
            <a:ext cx="2353966" cy="461665"/>
          </a:xfrm>
          <a:prstGeom prst="rect">
            <a:avLst/>
          </a:prstGeom>
          <a:noFill/>
        </p:spPr>
        <p:txBody>
          <a:bodyPr wrap="squar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a:t>
            </a:r>
            <a:r>
              <a:rPr lang="ja-JP" altLang="en-US" sz="1200" dirty="0">
                <a:solidFill>
                  <a:srgbClr val="FF0000"/>
                </a:solidFill>
                <a:latin typeface="Meiryo UI" panose="020B0604030504040204" pitchFamily="50" charset="-128"/>
                <a:ea typeface="Meiryo UI" panose="020B0604030504040204" pitchFamily="50" charset="-128"/>
              </a:rPr>
              <a:t>マイナーなものに惹かれるけれど</a:t>
            </a:r>
            <a:endParaRPr lang="en-US" altLang="ja-JP" sz="1200" dirty="0">
              <a:solidFill>
                <a:srgbClr val="FF0000"/>
              </a:solidFill>
              <a:latin typeface="Meiryo UI" panose="020B0604030504040204" pitchFamily="50" charset="-128"/>
              <a:ea typeface="Meiryo UI" panose="020B0604030504040204" pitchFamily="50" charset="-128"/>
            </a:endParaRPr>
          </a:p>
          <a:p>
            <a:r>
              <a:rPr kumimoji="1" lang="ja-JP" altLang="en-US" sz="1200" dirty="0">
                <a:solidFill>
                  <a:srgbClr val="FF0000"/>
                </a:solidFill>
                <a:latin typeface="Meiryo UI" panose="020B0604030504040204" pitchFamily="50" charset="-128"/>
                <a:ea typeface="Meiryo UI" panose="020B0604030504040204" pitchFamily="50" charset="-128"/>
              </a:rPr>
              <a:t>共感できる仲間も欲しい</a:t>
            </a:r>
            <a:endParaRPr lang="en-US" altLang="ja-JP" sz="1200" dirty="0">
              <a:solidFill>
                <a:srgbClr val="FF0000"/>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E4F6D889-A762-1266-9825-E870AFB0E8D9}"/>
              </a:ext>
            </a:extLst>
          </p:cNvPr>
          <p:cNvSpPr txBox="1"/>
          <p:nvPr/>
        </p:nvSpPr>
        <p:spPr>
          <a:xfrm>
            <a:off x="4977791" y="2054489"/>
            <a:ext cx="2365192"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興味のある料理に関連したお店だけピックアップするグルメリスト</a:t>
            </a:r>
            <a:endParaRPr kumimoji="1" lang="en-US" altLang="ja-JP" sz="12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0323CEB3-089C-C349-4345-E7D73D6E5444}"/>
              </a:ext>
            </a:extLst>
          </p:cNvPr>
          <p:cNvSpPr txBox="1"/>
          <p:nvPr/>
        </p:nvSpPr>
        <p:spPr>
          <a:xfrm>
            <a:off x="370331" y="2349471"/>
            <a:ext cx="2353966"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スマホ</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手元</a:t>
            </a:r>
            <a:r>
              <a:rPr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で活動記録を</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眺めたい</a:t>
            </a:r>
            <a:endParaRPr kumimoji="1" lang="en-US" altLang="ja-JP"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5AE02C58-4B63-C5FC-A57B-B5340264D4A8}"/>
              </a:ext>
            </a:extLst>
          </p:cNvPr>
          <p:cNvSpPr txBox="1"/>
          <p:nvPr/>
        </p:nvSpPr>
        <p:spPr>
          <a:xfrm>
            <a:off x="370331" y="2048133"/>
            <a:ext cx="2353966"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・日常の</a:t>
            </a:r>
            <a:r>
              <a:rPr lang="ja-JP" altLang="en-US" sz="1200" dirty="0">
                <a:latin typeface="Meiryo UI" panose="020B0604030504040204" pitchFamily="50" charset="-128"/>
                <a:ea typeface="Meiryo UI" panose="020B0604030504040204" pitchFamily="50" charset="-128"/>
              </a:rPr>
              <a:t>楽しみ</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趣味</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がほしい</a:t>
            </a:r>
            <a:endParaRPr kumimoji="1" lang="ja-JP" altLang="en-US" sz="12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BAE2B0D4-91F6-1B05-0B17-82B3DE1A3D5F}"/>
              </a:ext>
            </a:extLst>
          </p:cNvPr>
          <p:cNvSpPr txBox="1"/>
          <p:nvPr/>
        </p:nvSpPr>
        <p:spPr>
          <a:xfrm>
            <a:off x="2658603" y="2347266"/>
            <a:ext cx="2262275"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図鑑を起点とした</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匿名コミュニケーションツール</a:t>
            </a:r>
            <a:endParaRPr kumimoji="1" lang="en-US" altLang="ja-JP" sz="1200"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58961A2B-27EE-18BA-C1BA-3F08391A11E4}"/>
              </a:ext>
            </a:extLst>
          </p:cNvPr>
          <p:cNvSpPr txBox="1"/>
          <p:nvPr/>
        </p:nvSpPr>
        <p:spPr>
          <a:xfrm>
            <a:off x="4986867" y="2983271"/>
            <a:ext cx="2262275"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・同じ</a:t>
            </a:r>
            <a:r>
              <a:rPr lang="ja-JP" altLang="en-US" sz="1200" dirty="0">
                <a:latin typeface="Meiryo UI" panose="020B0604030504040204" pitchFamily="50" charset="-128"/>
                <a:ea typeface="Meiryo UI" panose="020B0604030504040204" pitchFamily="50" charset="-128"/>
              </a:rPr>
              <a:t>趣味の仲間が見つかる</a:t>
            </a:r>
            <a:endParaRPr kumimoji="1" lang="en-US" altLang="ja-JP" sz="1200" dirty="0">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E264AD5A-DBC8-E68F-BD16-579A7E9BD96F}"/>
              </a:ext>
            </a:extLst>
          </p:cNvPr>
          <p:cNvSpPr txBox="1"/>
          <p:nvPr/>
        </p:nvSpPr>
        <p:spPr>
          <a:xfrm>
            <a:off x="4987218" y="2531489"/>
            <a:ext cx="2723909"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・活動</a:t>
            </a:r>
            <a:r>
              <a:rPr lang="ja-JP" altLang="en-US" sz="1200" dirty="0">
                <a:latin typeface="Meiryo UI" panose="020B0604030504040204" pitchFamily="50" charset="-128"/>
                <a:ea typeface="Meiryo UI" panose="020B0604030504040204" pitchFamily="50" charset="-128"/>
              </a:rPr>
              <a:t>記録を貯めて遊ぶ</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眺める</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収集ゲーム</a:t>
            </a:r>
            <a:endParaRPr kumimoji="1" lang="en-US" altLang="ja-JP" sz="1200" dirty="0">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E848C8B4-2C04-DD46-119F-8C5CC18B39A5}"/>
              </a:ext>
            </a:extLst>
          </p:cNvPr>
          <p:cNvSpPr txBox="1"/>
          <p:nvPr/>
        </p:nvSpPr>
        <p:spPr>
          <a:xfrm>
            <a:off x="7290123" y="1576198"/>
            <a:ext cx="2262275"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自分の知らないお店を探し出してくれるグルメ記録アプリ</a:t>
            </a:r>
            <a:endParaRPr lang="en-US" altLang="ja-JP" sz="1200" dirty="0">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2551999A-8794-B96F-F24A-949ADA2D7DF5}"/>
              </a:ext>
            </a:extLst>
          </p:cNvPr>
          <p:cNvSpPr txBox="1"/>
          <p:nvPr/>
        </p:nvSpPr>
        <p:spPr>
          <a:xfrm>
            <a:off x="7297495" y="2060973"/>
            <a:ext cx="2262275"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・同じ趣味のユーザー</a:t>
            </a:r>
            <a:r>
              <a:rPr lang="ja-JP" altLang="en-US" sz="1200" dirty="0">
                <a:latin typeface="Meiryo UI" panose="020B0604030504040204" pitchFamily="50" charset="-128"/>
                <a:ea typeface="Meiryo UI" panose="020B0604030504040204" pitchFamily="50" charset="-128"/>
              </a:rPr>
              <a:t>の</a:t>
            </a:r>
            <a:r>
              <a:rPr kumimoji="1" lang="ja-JP" altLang="en-US" sz="1200" dirty="0">
                <a:latin typeface="Meiryo UI" panose="020B0604030504040204" pitchFamily="50" charset="-128"/>
                <a:ea typeface="Meiryo UI" panose="020B0604030504040204" pitchFamily="50" charset="-128"/>
              </a:rPr>
              <a:t>口コミを確認できるグルメ情報アプリ</a:t>
            </a:r>
            <a:endParaRPr kumimoji="1" lang="en-US" altLang="ja-JP" sz="12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76D4CE02-6939-F7B7-0BF4-F91DD1810E01}"/>
              </a:ext>
            </a:extLst>
          </p:cNvPr>
          <p:cNvSpPr txBox="1"/>
          <p:nvPr/>
        </p:nvSpPr>
        <p:spPr>
          <a:xfrm>
            <a:off x="4967897" y="1549980"/>
            <a:ext cx="2262275" cy="461665"/>
          </a:xfrm>
          <a:prstGeom prst="rect">
            <a:avLst/>
          </a:prstGeom>
          <a:noFill/>
        </p:spPr>
        <p:txBody>
          <a:bodyPr wrap="square" rtlCol="0">
            <a:spAutoFit/>
          </a:bodyPr>
          <a:lstStyle/>
          <a:p>
            <a:r>
              <a:rPr lang="ja-JP" altLang="en-US" sz="1200" b="1" u="sng" dirty="0">
                <a:latin typeface="Meiryo UI" panose="020B0604030504040204" pitchFamily="50" charset="-128"/>
                <a:ea typeface="Meiryo UI" panose="020B0604030504040204" pitchFamily="50" charset="-128"/>
              </a:rPr>
              <a:t>「自分だけの趣味情報</a:t>
            </a:r>
            <a:r>
              <a:rPr lang="en-US" altLang="ja-JP" sz="1200" b="1" u="sng" dirty="0">
                <a:latin typeface="Meiryo UI" panose="020B0604030504040204" pitchFamily="50" charset="-128"/>
                <a:ea typeface="Meiryo UI" panose="020B0604030504040204" pitchFamily="50" charset="-128"/>
              </a:rPr>
              <a:t>,</a:t>
            </a:r>
            <a:r>
              <a:rPr lang="ja-JP" altLang="en-US" sz="1200" b="1" u="sng" dirty="0">
                <a:latin typeface="Meiryo UI" panose="020B0604030504040204" pitchFamily="50" charset="-128"/>
                <a:ea typeface="Meiryo UI" panose="020B0604030504040204" pitchFamily="50" charset="-128"/>
              </a:rPr>
              <a:t>趣味アルバム」と「</a:t>
            </a:r>
            <a:r>
              <a:rPr kumimoji="1" lang="ja-JP" altLang="en-US" sz="1200" b="1" u="sng" dirty="0">
                <a:latin typeface="Meiryo UI" panose="020B0604030504040204" pitchFamily="50" charset="-128"/>
                <a:ea typeface="Meiryo UI" panose="020B0604030504040204" pitchFamily="50" charset="-128"/>
              </a:rPr>
              <a:t>共通趣味の仲間」</a:t>
            </a:r>
            <a:endParaRPr kumimoji="1" lang="en-US" altLang="ja-JP" sz="1200" b="1" u="sng"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F39403E8-533B-0CEB-B81E-35F26EECBBD5}"/>
              </a:ext>
            </a:extLst>
          </p:cNvPr>
          <p:cNvSpPr txBox="1"/>
          <p:nvPr/>
        </p:nvSpPr>
        <p:spPr>
          <a:xfrm>
            <a:off x="9570358" y="1559610"/>
            <a:ext cx="2270922" cy="276999"/>
          </a:xfrm>
          <a:prstGeom prst="rect">
            <a:avLst/>
          </a:prstGeom>
          <a:noFill/>
        </p:spPr>
        <p:txBody>
          <a:bodyPr wrap="square" rtlCol="0">
            <a:spAutoFit/>
          </a:bodyPr>
          <a:lstStyle/>
          <a:p>
            <a:r>
              <a:rPr lang="ja-JP" altLang="en-US" sz="1200" b="1" u="sng" dirty="0">
                <a:latin typeface="Meiryo UI" panose="020B0604030504040204" pitchFamily="50" charset="-128"/>
                <a:ea typeface="Meiryo UI" panose="020B0604030504040204" pitchFamily="50" charset="-128"/>
              </a:rPr>
              <a:t>特定グルメを深堀りたい人</a:t>
            </a:r>
            <a:endParaRPr kumimoji="1" lang="en-US" altLang="ja-JP" sz="1200" b="1" u="sng"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5531202-E28C-0F17-1830-AFA72274FFCD}"/>
              </a:ext>
            </a:extLst>
          </p:cNvPr>
          <p:cNvSpPr txBox="1"/>
          <p:nvPr/>
        </p:nvSpPr>
        <p:spPr>
          <a:xfrm>
            <a:off x="9636928" y="1806269"/>
            <a:ext cx="2506671" cy="276999"/>
          </a:xfrm>
          <a:prstGeom prst="rect">
            <a:avLst/>
          </a:prstGeom>
          <a:noFill/>
        </p:spPr>
        <p:txBody>
          <a:bodyPr wrap="square" rtlCol="0">
            <a:spAutoFit/>
          </a:bodyPr>
          <a:lstStyle/>
          <a:p>
            <a:r>
              <a:rPr lang="ja-JP" altLang="en-US" sz="1200" dirty="0">
                <a:solidFill>
                  <a:srgbClr val="FF0000"/>
                </a:solidFill>
                <a:latin typeface="Meiryo UI" panose="020B0604030504040204" pitchFamily="50" charset="-128"/>
                <a:ea typeface="Meiryo UI" panose="020B0604030504040204" pitchFamily="50" charset="-128"/>
              </a:rPr>
              <a:t>・サブカル女子</a:t>
            </a:r>
            <a:endParaRPr kumimoji="1" lang="en-US" altLang="ja-JP" sz="1200" dirty="0">
              <a:solidFill>
                <a:srgbClr val="FF000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F0A89320-ED4A-8F9B-26FC-B52D7D7CAEAF}"/>
              </a:ext>
            </a:extLst>
          </p:cNvPr>
          <p:cNvSpPr txBox="1"/>
          <p:nvPr/>
        </p:nvSpPr>
        <p:spPr>
          <a:xfrm>
            <a:off x="9636928" y="2020139"/>
            <a:ext cx="2506671"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・二人時間がマンネリ化したペア</a:t>
            </a:r>
            <a:endParaRPr kumimoji="1" lang="en-US" altLang="ja-JP" sz="12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772E0714-DEC1-1F86-FC67-EBE372C3DE34}"/>
              </a:ext>
            </a:extLst>
          </p:cNvPr>
          <p:cNvSpPr txBox="1"/>
          <p:nvPr/>
        </p:nvSpPr>
        <p:spPr>
          <a:xfrm>
            <a:off x="9632161" y="2263495"/>
            <a:ext cx="2622683"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・孤独のグルメやりたいおじさん</a:t>
            </a:r>
            <a:endParaRPr kumimoji="1" lang="en-US" altLang="ja-JP" sz="1200"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C2ACE0A7-F497-1D78-040E-0C238A3112DF}"/>
              </a:ext>
            </a:extLst>
          </p:cNvPr>
          <p:cNvSpPr txBox="1"/>
          <p:nvPr/>
        </p:nvSpPr>
        <p:spPr>
          <a:xfrm>
            <a:off x="9633731" y="2510165"/>
            <a:ext cx="2122961"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・料理修行</a:t>
            </a:r>
            <a:r>
              <a:rPr lang="ja-JP" altLang="en-US" sz="1200" dirty="0">
                <a:latin typeface="Meiryo UI" panose="020B0604030504040204" pitchFamily="50" charset="-128"/>
                <a:ea typeface="Meiryo UI" panose="020B0604030504040204" pitchFamily="50" charset="-128"/>
              </a:rPr>
              <a:t>中</a:t>
            </a:r>
            <a:r>
              <a:rPr kumimoji="1" lang="ja-JP" altLang="en-US" sz="1200" dirty="0">
                <a:latin typeface="Meiryo UI" panose="020B0604030504040204" pitchFamily="50" charset="-128"/>
                <a:ea typeface="Meiryo UI" panose="020B0604030504040204" pitchFamily="50" charset="-128"/>
              </a:rPr>
              <a:t>、研究中の方</a:t>
            </a:r>
            <a:endParaRPr kumimoji="1" lang="en-US" altLang="ja-JP" sz="12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95E96A5E-2DF9-1AC0-2DCE-1C0E37892E7D}"/>
              </a:ext>
            </a:extLst>
          </p:cNvPr>
          <p:cNvSpPr txBox="1"/>
          <p:nvPr/>
        </p:nvSpPr>
        <p:spPr>
          <a:xfrm>
            <a:off x="9608869" y="3332953"/>
            <a:ext cx="2185532" cy="276999"/>
          </a:xfrm>
          <a:prstGeom prst="rect">
            <a:avLst/>
          </a:prstGeom>
          <a:noFill/>
        </p:spPr>
        <p:txBody>
          <a:bodyPr wrap="square" rtlCol="0">
            <a:spAutoFit/>
          </a:bodyPr>
          <a:lstStyle/>
          <a:p>
            <a:r>
              <a:rPr lang="ja-JP" altLang="en-US" sz="1200" b="1" u="sng" dirty="0">
                <a:latin typeface="Meiryo UI" panose="020B0604030504040204" pitchFamily="50" charset="-128"/>
                <a:ea typeface="Meiryo UI" panose="020B0604030504040204" pitchFamily="50" charset="-128"/>
              </a:rPr>
              <a:t>サブカル女子</a:t>
            </a:r>
            <a:endParaRPr kumimoji="1" lang="en-US" altLang="ja-JP" sz="1200" b="1" u="sng"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1E650F16-2618-A616-DED9-81A4AC49232C}"/>
              </a:ext>
            </a:extLst>
          </p:cNvPr>
          <p:cNvSpPr txBox="1"/>
          <p:nvPr/>
        </p:nvSpPr>
        <p:spPr>
          <a:xfrm>
            <a:off x="9608869" y="4324781"/>
            <a:ext cx="2217370" cy="430887"/>
          </a:xfrm>
          <a:prstGeom prst="rect">
            <a:avLst/>
          </a:prstGeom>
          <a:noFill/>
        </p:spPr>
        <p:txBody>
          <a:bodyPr wrap="square" rtlCol="0">
            <a:spAutoFit/>
          </a:bodyPr>
          <a:lstStyle/>
          <a:p>
            <a:r>
              <a:rPr kumimoji="1" lang="en-US" altLang="ja-JP" sz="11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100" dirty="0">
                <a:solidFill>
                  <a:schemeClr val="bg1">
                    <a:lumMod val="50000"/>
                  </a:schemeClr>
                </a:solidFill>
                <a:latin typeface="Meiryo UI" panose="020B0604030504040204" pitchFamily="50" charset="-128"/>
                <a:ea typeface="Meiryo UI" panose="020B0604030504040204" pitchFamily="50" charset="-128"/>
              </a:rPr>
              <a:t>こんな方を主要ターゲットにできたら拡散されやすくなる気がします</a:t>
            </a:r>
            <a:endParaRPr kumimoji="1" lang="en-US" altLang="ja-JP" sz="1100" dirty="0">
              <a:solidFill>
                <a:schemeClr val="bg1">
                  <a:lumMod val="50000"/>
                </a:schemeClr>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924D8F6-F526-50F5-2E0E-4A1B7E17C8EE}"/>
              </a:ext>
            </a:extLst>
          </p:cNvPr>
          <p:cNvSpPr txBox="1"/>
          <p:nvPr/>
        </p:nvSpPr>
        <p:spPr>
          <a:xfrm>
            <a:off x="9672171" y="3614522"/>
            <a:ext cx="218553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・都内で自炊生活</a:t>
            </a:r>
            <a:endParaRPr kumimoji="1" lang="en-US" altLang="ja-JP" sz="12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C4EEFFE1-F959-392C-7934-3A685A496D1B}"/>
              </a:ext>
            </a:extLst>
          </p:cNvPr>
          <p:cNvSpPr txBox="1"/>
          <p:nvPr/>
        </p:nvSpPr>
        <p:spPr>
          <a:xfrm>
            <a:off x="9674636" y="3840165"/>
            <a:ext cx="218553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・インスタで気になるお店チェック</a:t>
            </a:r>
            <a:endParaRPr kumimoji="1" lang="en-US" altLang="ja-JP" sz="12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62D493E-7B77-7B3C-AFA4-F537E7781079}"/>
              </a:ext>
            </a:extLst>
          </p:cNvPr>
          <p:cNvSpPr txBox="1"/>
          <p:nvPr/>
        </p:nvSpPr>
        <p:spPr>
          <a:xfrm>
            <a:off x="9673739" y="4078013"/>
            <a:ext cx="239136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・基本堅実で趣味にお金つぎ込む</a:t>
            </a:r>
            <a:endParaRPr kumimoji="1" lang="en-US" altLang="ja-JP" sz="120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C1B988C2-9741-4E2E-9956-33BBD7274C5F}"/>
              </a:ext>
            </a:extLst>
          </p:cNvPr>
          <p:cNvSpPr txBox="1"/>
          <p:nvPr/>
        </p:nvSpPr>
        <p:spPr>
          <a:xfrm>
            <a:off x="7301118" y="2529879"/>
            <a:ext cx="2262275"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・趣味で繋がる匿名</a:t>
            </a:r>
            <a:r>
              <a:rPr lang="en-US" altLang="ja-JP" sz="1200" dirty="0">
                <a:latin typeface="Meiryo UI" panose="020B0604030504040204" pitchFamily="50" charset="-128"/>
                <a:ea typeface="Meiryo UI" panose="020B0604030504040204" pitchFamily="50" charset="-128"/>
              </a:rPr>
              <a:t>SNS</a:t>
            </a:r>
            <a:r>
              <a:rPr lang="ja-JP" altLang="en-US" sz="1200" dirty="0">
                <a:latin typeface="Meiryo UI" panose="020B0604030504040204" pitchFamily="50" charset="-128"/>
                <a:ea typeface="Meiryo UI" panose="020B0604030504040204" pitchFamily="50" charset="-128"/>
              </a:rPr>
              <a:t>ツール</a:t>
            </a:r>
            <a:endParaRPr lang="en-US" altLang="ja-JP" sz="12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D11CC5BE-76CA-C39B-FE23-9B74457E52F3}"/>
              </a:ext>
            </a:extLst>
          </p:cNvPr>
          <p:cNvSpPr txBox="1"/>
          <p:nvPr/>
        </p:nvSpPr>
        <p:spPr>
          <a:xfrm>
            <a:off x="2678138" y="4390648"/>
            <a:ext cx="221737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飲食店公式</a:t>
            </a:r>
            <a:r>
              <a:rPr lang="en-US" altLang="ja-JP" sz="1200" dirty="0">
                <a:latin typeface="Meiryo UI" panose="020B0604030504040204" pitchFamily="50" charset="-128"/>
                <a:ea typeface="Meiryo UI" panose="020B0604030504040204" pitchFamily="50" charset="-128"/>
              </a:rPr>
              <a:t>HP</a:t>
            </a:r>
            <a:r>
              <a:rPr lang="ja-JP" altLang="en-US" sz="1200" dirty="0">
                <a:latin typeface="Meiryo UI" panose="020B0604030504040204" pitchFamily="50" charset="-128"/>
                <a:ea typeface="Meiryo UI" panose="020B0604030504040204" pitchFamily="50" charset="-128"/>
              </a:rPr>
              <a:t>への誘致回数</a:t>
            </a:r>
            <a:endParaRPr kumimoji="1"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13553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1401818" y="2433314"/>
            <a:ext cx="8232376" cy="707886"/>
          </a:xfrm>
          <a:prstGeom prst="rect">
            <a:avLst/>
          </a:prstGeom>
          <a:noFill/>
        </p:spPr>
        <p:txBody>
          <a:bodyPr wrap="square" rtlCol="0">
            <a:spAutoFit/>
          </a:bodyPr>
          <a:lstStyle/>
          <a:p>
            <a:r>
              <a:rPr kumimoji="1" lang="ja-JP" altLang="en-US" sz="4000" b="1" dirty="0">
                <a:latin typeface="Meiryo UI" panose="020B0604030504040204" pitchFamily="50" charset="-128"/>
                <a:ea typeface="Meiryo UI" panose="020B0604030504040204" pitchFamily="50" charset="-128"/>
              </a:rPr>
              <a:t>ペルソナ</a:t>
            </a:r>
            <a:r>
              <a:rPr kumimoji="1" lang="en-US" altLang="ja-JP" sz="4000" b="1" dirty="0">
                <a:latin typeface="Meiryo UI" panose="020B0604030504040204" pitchFamily="50" charset="-128"/>
                <a:ea typeface="Meiryo UI" panose="020B0604030504040204" pitchFamily="50" charset="-128"/>
              </a:rPr>
              <a:t>1</a:t>
            </a:r>
            <a:r>
              <a:rPr lang="en-US" altLang="ja-JP" sz="4000" b="1" dirty="0">
                <a:latin typeface="Meiryo UI" panose="020B0604030504040204" pitchFamily="50" charset="-128"/>
                <a:ea typeface="Meiryo UI" panose="020B0604030504040204" pitchFamily="50" charset="-128"/>
              </a:rPr>
              <a:t>(</a:t>
            </a:r>
            <a:r>
              <a:rPr kumimoji="1" lang="ja-JP" altLang="en-US" sz="4000" b="1" dirty="0">
                <a:latin typeface="Meiryo UI" panose="020B0604030504040204" pitchFamily="50" charset="-128"/>
                <a:ea typeface="Meiryo UI" panose="020B0604030504040204" pitchFamily="50" charset="-128"/>
              </a:rPr>
              <a:t>サブカル女子</a:t>
            </a:r>
            <a:r>
              <a:rPr kumimoji="1" lang="en-US" altLang="ja-JP" sz="4000" b="1" dirty="0">
                <a:latin typeface="Meiryo UI" panose="020B0604030504040204" pitchFamily="50" charset="-128"/>
                <a:ea typeface="Meiryo UI" panose="020B0604030504040204" pitchFamily="50" charset="-128"/>
              </a:rPr>
              <a:t>)</a:t>
            </a:r>
            <a:r>
              <a:rPr kumimoji="1" lang="ja-JP" altLang="en-US" sz="4000" b="1" dirty="0">
                <a:latin typeface="Meiryo UI" panose="020B0604030504040204" pitchFamily="50" charset="-128"/>
                <a:ea typeface="Meiryo UI" panose="020B0604030504040204" pitchFamily="50" charset="-128"/>
              </a:rPr>
              <a:t>から始まり、</a:t>
            </a:r>
          </a:p>
        </p:txBody>
      </p:sp>
      <p:sp>
        <p:nvSpPr>
          <p:cNvPr id="3" name="テキスト ボックス 2">
            <a:extLst>
              <a:ext uri="{FF2B5EF4-FFF2-40B4-BE49-F238E27FC236}">
                <a16:creationId xmlns:a16="http://schemas.microsoft.com/office/drawing/2014/main" id="{3B37FE78-33DB-EAFA-E4A1-1DEC3DDA13EB}"/>
              </a:ext>
            </a:extLst>
          </p:cNvPr>
          <p:cNvSpPr txBox="1"/>
          <p:nvPr/>
        </p:nvSpPr>
        <p:spPr>
          <a:xfrm>
            <a:off x="1382964" y="3094065"/>
            <a:ext cx="9979111" cy="1323439"/>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時間をかけてペルソナ</a:t>
            </a:r>
            <a:r>
              <a:rPr lang="en-US" altLang="ja-JP" sz="4000" b="1" dirty="0">
                <a:latin typeface="Meiryo UI" panose="020B0604030504040204" pitchFamily="50" charset="-128"/>
                <a:ea typeface="Meiryo UI" panose="020B0604030504040204" pitchFamily="50" charset="-128"/>
              </a:rPr>
              <a:t>2</a:t>
            </a:r>
            <a:r>
              <a:rPr kumimoji="1" lang="ja-JP" altLang="en-US" sz="4000" b="1" dirty="0">
                <a:latin typeface="Meiryo UI" panose="020B0604030504040204" pitchFamily="50" charset="-128"/>
                <a:ea typeface="Meiryo UI" panose="020B0604030504040204" pitchFamily="50" charset="-128"/>
              </a:rPr>
              <a:t>、</a:t>
            </a:r>
            <a:r>
              <a:rPr kumimoji="1" lang="en-US" altLang="ja-JP" sz="4000" b="1" dirty="0">
                <a:latin typeface="Meiryo UI" panose="020B0604030504040204" pitchFamily="50" charset="-128"/>
                <a:ea typeface="Meiryo UI" panose="020B0604030504040204" pitchFamily="50" charset="-128"/>
              </a:rPr>
              <a:t>3</a:t>
            </a:r>
            <a:r>
              <a:rPr lang="ja-JP" altLang="en-US" sz="4000" b="1" dirty="0">
                <a:latin typeface="Meiryo UI" panose="020B0604030504040204" pitchFamily="50" charset="-128"/>
                <a:ea typeface="Meiryo UI" panose="020B0604030504040204" pitchFamily="50" charset="-128"/>
              </a:rPr>
              <a:t>（</a:t>
            </a:r>
            <a:r>
              <a:rPr kumimoji="1" lang="ja-JP" altLang="en-US" sz="4000" b="1" dirty="0">
                <a:latin typeface="Meiryo UI" panose="020B0604030504040204" pitchFamily="50" charset="-128"/>
                <a:ea typeface="Meiryo UI" panose="020B0604030504040204" pitchFamily="50" charset="-128"/>
              </a:rPr>
              <a:t>オジサン達）に</a:t>
            </a:r>
            <a:endParaRPr kumimoji="1" lang="en-US" altLang="ja-JP" sz="4000" b="1" dirty="0">
              <a:latin typeface="Meiryo UI" panose="020B0604030504040204" pitchFamily="50" charset="-128"/>
              <a:ea typeface="Meiryo UI" panose="020B0604030504040204" pitchFamily="50" charset="-128"/>
            </a:endParaRPr>
          </a:p>
          <a:p>
            <a:r>
              <a:rPr kumimoji="1" lang="ja-JP" altLang="en-US" sz="4000" b="1" dirty="0">
                <a:latin typeface="Meiryo UI" panose="020B0604030504040204" pitchFamily="50" charset="-128"/>
                <a:ea typeface="Meiryo UI" panose="020B0604030504040204" pitchFamily="50" charset="-128"/>
              </a:rPr>
              <a:t>拡散されていくイメージを考えています。</a:t>
            </a:r>
          </a:p>
        </p:txBody>
      </p:sp>
    </p:spTree>
    <p:extLst>
      <p:ext uri="{BB962C8B-B14F-4D97-AF65-F5344CB8AC3E}">
        <p14:creationId xmlns:p14="http://schemas.microsoft.com/office/powerpoint/2010/main" val="228047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ペルソナ</a:t>
            </a:r>
            <a:r>
              <a:rPr kumimoji="1" lang="en-US" altLang="ja-JP" sz="4000" b="1" dirty="0">
                <a:latin typeface="Meiryo UI" panose="020B0604030504040204" pitchFamily="50" charset="-128"/>
                <a:ea typeface="Meiryo UI" panose="020B0604030504040204" pitchFamily="50" charset="-128"/>
              </a:rPr>
              <a:t>1</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29" name="表 28">
            <a:extLst>
              <a:ext uri="{FF2B5EF4-FFF2-40B4-BE49-F238E27FC236}">
                <a16:creationId xmlns:a16="http://schemas.microsoft.com/office/drawing/2014/main" id="{08AB8960-250B-3E69-6E49-B3DA250C5276}"/>
              </a:ext>
            </a:extLst>
          </p:cNvPr>
          <p:cNvGraphicFramePr>
            <a:graphicFrameLocks noGrp="1"/>
          </p:cNvGraphicFramePr>
          <p:nvPr>
            <p:extLst>
              <p:ext uri="{D42A27DB-BD31-4B8C-83A1-F6EECF244321}">
                <p14:modId xmlns:p14="http://schemas.microsoft.com/office/powerpoint/2010/main" val="1783924250"/>
              </p:ext>
            </p:extLst>
          </p:nvPr>
        </p:nvGraphicFramePr>
        <p:xfrm>
          <a:off x="844222" y="1209860"/>
          <a:ext cx="10656480" cy="5087214"/>
        </p:xfrm>
        <a:graphic>
          <a:graphicData uri="http://schemas.openxmlformats.org/drawingml/2006/table">
            <a:tbl>
              <a:tblPr firstRow="1" bandRow="1">
                <a:tableStyleId>{5C22544A-7EE6-4342-B048-85BDC9FD1C3A}</a:tableStyleId>
              </a:tblPr>
              <a:tblGrid>
                <a:gridCol w="3152743">
                  <a:extLst>
                    <a:ext uri="{9D8B030D-6E8A-4147-A177-3AD203B41FA5}">
                      <a16:colId xmlns:a16="http://schemas.microsoft.com/office/drawing/2014/main" val="3652366857"/>
                    </a:ext>
                  </a:extLst>
                </a:gridCol>
                <a:gridCol w="3951577">
                  <a:extLst>
                    <a:ext uri="{9D8B030D-6E8A-4147-A177-3AD203B41FA5}">
                      <a16:colId xmlns:a16="http://schemas.microsoft.com/office/drawing/2014/main" val="1874470508"/>
                    </a:ext>
                  </a:extLst>
                </a:gridCol>
                <a:gridCol w="3552160">
                  <a:extLst>
                    <a:ext uri="{9D8B030D-6E8A-4147-A177-3AD203B41FA5}">
                      <a16:colId xmlns:a16="http://schemas.microsoft.com/office/drawing/2014/main" val="3716404072"/>
                    </a:ext>
                  </a:extLst>
                </a:gridCol>
              </a:tblGrid>
              <a:tr h="600086">
                <a:tc rowSpan="3">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＜基本属性＞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＜行動特性＞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0726508"/>
                  </a:ext>
                </a:extLst>
              </a:tr>
              <a:tr h="293903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［名前］伊藤　菜月</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［性別］女性</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［年齢］</a:t>
                      </a:r>
                      <a:r>
                        <a:rPr kumimoji="1" lang="en-US" altLang="ja-JP" dirty="0">
                          <a:solidFill>
                            <a:schemeClr val="tx1"/>
                          </a:solidFill>
                          <a:latin typeface="Meiryo UI" panose="020B0604030504040204" pitchFamily="50" charset="-128"/>
                          <a:ea typeface="Meiryo UI" panose="020B0604030504040204" pitchFamily="50" charset="-128"/>
                        </a:rPr>
                        <a:t>27</a:t>
                      </a:r>
                      <a:r>
                        <a:rPr kumimoji="1" lang="ja-JP" altLang="en-US" dirty="0">
                          <a:solidFill>
                            <a:schemeClr val="tx1"/>
                          </a:solidFill>
                          <a:latin typeface="Meiryo UI" panose="020B0604030504040204" pitchFamily="50" charset="-128"/>
                          <a:ea typeface="Meiryo UI" panose="020B0604030504040204" pitchFamily="50" charset="-128"/>
                        </a:rPr>
                        <a:t>歳</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［職業］会社員</a:t>
                      </a:r>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総務部</a:t>
                      </a:r>
                      <a:r>
                        <a:rPr kumimoji="1" lang="en-US" altLang="ja-JP" dirty="0">
                          <a:solidFill>
                            <a:schemeClr val="tx1"/>
                          </a:solidFill>
                          <a:latin typeface="Meiryo UI" panose="020B0604030504040204" pitchFamily="50" charset="-128"/>
                          <a:ea typeface="Meiryo UI"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［年収］</a:t>
                      </a:r>
                      <a:r>
                        <a:rPr kumimoji="1" lang="en-US" altLang="ja-JP" dirty="0">
                          <a:solidFill>
                            <a:schemeClr val="tx1"/>
                          </a:solidFill>
                          <a:latin typeface="Meiryo UI" panose="020B0604030504040204" pitchFamily="50" charset="-128"/>
                          <a:ea typeface="Meiryo UI" panose="020B0604030504040204" pitchFamily="50" charset="-128"/>
                        </a:rPr>
                        <a:t>500</a:t>
                      </a:r>
                      <a:r>
                        <a:rPr kumimoji="1" lang="ja-JP" altLang="en-US" dirty="0">
                          <a:solidFill>
                            <a:schemeClr val="tx1"/>
                          </a:solidFill>
                          <a:latin typeface="Meiryo UI" panose="020B0604030504040204" pitchFamily="50" charset="-128"/>
                          <a:ea typeface="Meiryo UI" panose="020B0604030504040204" pitchFamily="50" charset="-128"/>
                        </a:rPr>
                        <a:t>万円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［住まい］都内、</a:t>
                      </a:r>
                      <a:r>
                        <a:rPr kumimoji="1" lang="en-US" altLang="ja-JP" dirty="0">
                          <a:solidFill>
                            <a:schemeClr val="tx1"/>
                          </a:solidFill>
                          <a:latin typeface="Meiryo UI" panose="020B0604030504040204" pitchFamily="50" charset="-128"/>
                          <a:ea typeface="Meiryo UI" panose="020B0604030504040204" pitchFamily="50" charset="-128"/>
                        </a:rPr>
                        <a:t>1</a:t>
                      </a:r>
                      <a:r>
                        <a:rPr kumimoji="1" lang="ja-JP" altLang="en-US" dirty="0">
                          <a:solidFill>
                            <a:schemeClr val="tx1"/>
                          </a:solidFill>
                          <a:latin typeface="Meiryo UI" panose="020B0604030504040204" pitchFamily="50" charset="-128"/>
                          <a:ea typeface="Meiryo UI" panose="020B0604030504040204" pitchFamily="50" charset="-128"/>
                        </a:rPr>
                        <a:t>人暮らし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［趣味、休日の過ごし方］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スマホゲーム、喫茶店、</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漫画、古着屋、音楽、映画</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［最近の悩み］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・会社面倒、転職しようか。</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［消費動向］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・趣味につぎ込む</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［情報接点］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a:t>
                      </a:r>
                      <a:r>
                        <a:rPr kumimoji="1" lang="en-US" altLang="ja-JP" dirty="0">
                          <a:solidFill>
                            <a:schemeClr val="tx1"/>
                          </a:solidFill>
                          <a:latin typeface="Meiryo UI" panose="020B0604030504040204" pitchFamily="50" charset="-128"/>
                          <a:ea typeface="Meiryo UI" panose="020B0604030504040204" pitchFamily="50" charset="-128"/>
                        </a:rPr>
                        <a:t>SNS(</a:t>
                      </a:r>
                      <a:r>
                        <a:rPr kumimoji="1" lang="ja-JP" altLang="en-US" dirty="0">
                          <a:solidFill>
                            <a:schemeClr val="tx1"/>
                          </a:solidFill>
                          <a:latin typeface="Meiryo UI" panose="020B0604030504040204" pitchFamily="50" charset="-128"/>
                          <a:ea typeface="Meiryo UI" panose="020B0604030504040204" pitchFamily="50" charset="-128"/>
                        </a:rPr>
                        <a:t>インスタ</a:t>
                      </a:r>
                      <a:r>
                        <a:rPr kumimoji="1" lang="en-US" altLang="ja-JP" dirty="0">
                          <a:solidFill>
                            <a:schemeClr val="tx1"/>
                          </a:solidFill>
                          <a:latin typeface="Meiryo UI" panose="020B0604030504040204" pitchFamily="50" charset="-128"/>
                          <a:ea typeface="Meiryo UI" panose="020B0604030504040204" pitchFamily="50" charset="-128"/>
                        </a:rPr>
                        <a:t>)</a:t>
                      </a:r>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262589"/>
                  </a:ext>
                </a:extLst>
              </a:tr>
              <a:tr h="154808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その他自由記述</a:t>
                      </a:r>
                      <a:r>
                        <a:rPr kumimoji="1" lang="en-US" altLang="ja-JP" dirty="0">
                          <a:solidFill>
                            <a:schemeClr val="tx1"/>
                          </a:solidFill>
                          <a:latin typeface="Meiryo UI" panose="020B0604030504040204" pitchFamily="50" charset="-128"/>
                          <a:ea typeface="Meiryo UI" panose="020B0604030504040204" pitchFamily="50" charset="-128"/>
                        </a:rPr>
                        <a:t>〉</a:t>
                      </a:r>
                    </a:p>
                    <a:p>
                      <a:r>
                        <a:rPr kumimoji="1" lang="ja-JP" altLang="en-US" dirty="0">
                          <a:solidFill>
                            <a:schemeClr val="tx1"/>
                          </a:solidFill>
                          <a:latin typeface="Meiryo UI" panose="020B0604030504040204" pitchFamily="50" charset="-128"/>
                          <a:ea typeface="Meiryo UI" panose="020B0604030504040204" pitchFamily="50" charset="-128"/>
                        </a:rPr>
                        <a:t>［経歴］</a:t>
                      </a:r>
                      <a:r>
                        <a:rPr kumimoji="1" lang="en-US" altLang="ja-JP" dirty="0">
                          <a:solidFill>
                            <a:schemeClr val="tx1"/>
                          </a:solidFill>
                          <a:latin typeface="Meiryo UI" panose="020B0604030504040204" pitchFamily="50" charset="-128"/>
                          <a:ea typeface="Meiryo UI" panose="020B0604030504040204" pitchFamily="50" charset="-128"/>
                        </a:rPr>
                        <a:t>4</a:t>
                      </a:r>
                      <a:r>
                        <a:rPr kumimoji="1" lang="ja-JP" altLang="en-US" dirty="0">
                          <a:solidFill>
                            <a:schemeClr val="tx1"/>
                          </a:solidFill>
                          <a:latin typeface="Meiryo UI" panose="020B0604030504040204" pitchFamily="50" charset="-128"/>
                          <a:ea typeface="Meiryo UI" panose="020B0604030504040204" pitchFamily="50" charset="-128"/>
                        </a:rPr>
                        <a:t>年制大学卒業後に就職。趣味にお金と使う以外は基本節約している。</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［嗜好］</a:t>
                      </a:r>
                      <a:r>
                        <a:rPr kumimoji="1" lang="en-US" altLang="ja-JP" dirty="0">
                          <a:solidFill>
                            <a:schemeClr val="tx1"/>
                          </a:solidFill>
                          <a:latin typeface="Meiryo UI" panose="020B0604030504040204" pitchFamily="50" charset="-128"/>
                          <a:ea typeface="Meiryo UI" panose="020B0604030504040204" pitchFamily="50" charset="-128"/>
                        </a:rPr>
                        <a:t>1</a:t>
                      </a:r>
                      <a:r>
                        <a:rPr kumimoji="1" lang="ja-JP" altLang="en-US" dirty="0">
                          <a:solidFill>
                            <a:schemeClr val="tx1"/>
                          </a:solidFill>
                          <a:latin typeface="Meiryo UI" panose="020B0604030504040204" pitchFamily="50" charset="-128"/>
                          <a:ea typeface="Meiryo UI" panose="020B0604030504040204" pitchFamily="50" charset="-128"/>
                        </a:rPr>
                        <a:t>人の時間を大切にしており、プライベートの付き合いは、趣味が合う仲間と深く狭く。仕事は生活のため。</a:t>
                      </a:r>
                      <a:endParaRPr kumimoji="1" lang="en-US" altLang="ja-JP"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457773"/>
                  </a:ext>
                </a:extLst>
              </a:tr>
            </a:tbl>
          </a:graphicData>
        </a:graphic>
      </p:graphicFrame>
      <p:pic>
        <p:nvPicPr>
          <p:cNvPr id="3074" name="Picture 2" descr="no title">
            <a:extLst>
              <a:ext uri="{FF2B5EF4-FFF2-40B4-BE49-F238E27FC236}">
                <a16:creationId xmlns:a16="http://schemas.microsoft.com/office/drawing/2014/main" id="{00678B6C-0B59-3548-0CA7-4F7929CDA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792" y="1819372"/>
            <a:ext cx="2708636" cy="4062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46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ペルソナ</a:t>
            </a:r>
            <a:r>
              <a:rPr lang="en-US" altLang="ja-JP" sz="4000" b="1" dirty="0">
                <a:latin typeface="Meiryo UI" panose="020B0604030504040204" pitchFamily="50" charset="-128"/>
                <a:ea typeface="Meiryo UI" panose="020B0604030504040204" pitchFamily="50" charset="-128"/>
              </a:rPr>
              <a:t>2</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29" name="表 28">
            <a:extLst>
              <a:ext uri="{FF2B5EF4-FFF2-40B4-BE49-F238E27FC236}">
                <a16:creationId xmlns:a16="http://schemas.microsoft.com/office/drawing/2014/main" id="{08AB8960-250B-3E69-6E49-B3DA250C5276}"/>
              </a:ext>
            </a:extLst>
          </p:cNvPr>
          <p:cNvGraphicFramePr>
            <a:graphicFrameLocks noGrp="1"/>
          </p:cNvGraphicFramePr>
          <p:nvPr>
            <p:extLst>
              <p:ext uri="{D42A27DB-BD31-4B8C-83A1-F6EECF244321}">
                <p14:modId xmlns:p14="http://schemas.microsoft.com/office/powerpoint/2010/main" val="3619447505"/>
              </p:ext>
            </p:extLst>
          </p:nvPr>
        </p:nvGraphicFramePr>
        <p:xfrm>
          <a:off x="844222" y="1209860"/>
          <a:ext cx="10656480" cy="5087214"/>
        </p:xfrm>
        <a:graphic>
          <a:graphicData uri="http://schemas.openxmlformats.org/drawingml/2006/table">
            <a:tbl>
              <a:tblPr firstRow="1" bandRow="1">
                <a:tableStyleId>{5C22544A-7EE6-4342-B048-85BDC9FD1C3A}</a:tableStyleId>
              </a:tblPr>
              <a:tblGrid>
                <a:gridCol w="3152743">
                  <a:extLst>
                    <a:ext uri="{9D8B030D-6E8A-4147-A177-3AD203B41FA5}">
                      <a16:colId xmlns:a16="http://schemas.microsoft.com/office/drawing/2014/main" val="3652366857"/>
                    </a:ext>
                  </a:extLst>
                </a:gridCol>
                <a:gridCol w="3951577">
                  <a:extLst>
                    <a:ext uri="{9D8B030D-6E8A-4147-A177-3AD203B41FA5}">
                      <a16:colId xmlns:a16="http://schemas.microsoft.com/office/drawing/2014/main" val="1874470508"/>
                    </a:ext>
                  </a:extLst>
                </a:gridCol>
                <a:gridCol w="3552160">
                  <a:extLst>
                    <a:ext uri="{9D8B030D-6E8A-4147-A177-3AD203B41FA5}">
                      <a16:colId xmlns:a16="http://schemas.microsoft.com/office/drawing/2014/main" val="3716404072"/>
                    </a:ext>
                  </a:extLst>
                </a:gridCol>
              </a:tblGrid>
              <a:tr h="600086">
                <a:tc rowSpan="3">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＜基本属性＞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＜行動特性＞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0726508"/>
                  </a:ext>
                </a:extLst>
              </a:tr>
              <a:tr h="293903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［名前］松本　雄二</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［性別］男性</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［年齢］</a:t>
                      </a:r>
                      <a:r>
                        <a:rPr kumimoji="1" lang="en-US" altLang="ja-JP" dirty="0">
                          <a:solidFill>
                            <a:schemeClr val="tx1"/>
                          </a:solidFill>
                          <a:latin typeface="Meiryo UI" panose="020B0604030504040204" pitchFamily="50" charset="-128"/>
                          <a:ea typeface="Meiryo UI" panose="020B0604030504040204" pitchFamily="50" charset="-128"/>
                        </a:rPr>
                        <a:t>45</a:t>
                      </a:r>
                      <a:r>
                        <a:rPr kumimoji="1" lang="ja-JP" altLang="en-US" dirty="0">
                          <a:solidFill>
                            <a:schemeClr val="tx1"/>
                          </a:solidFill>
                          <a:latin typeface="Meiryo UI" panose="020B0604030504040204" pitchFamily="50" charset="-128"/>
                          <a:ea typeface="Meiryo UI" panose="020B0604030504040204" pitchFamily="50" charset="-128"/>
                        </a:rPr>
                        <a:t>歳</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［職業］会社員</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［年収］</a:t>
                      </a:r>
                      <a:r>
                        <a:rPr kumimoji="1" lang="en-US" altLang="ja-JP" dirty="0">
                          <a:solidFill>
                            <a:schemeClr val="tx1"/>
                          </a:solidFill>
                          <a:latin typeface="Meiryo UI" panose="020B0604030504040204" pitchFamily="50" charset="-128"/>
                          <a:ea typeface="Meiryo UI" panose="020B0604030504040204" pitchFamily="50" charset="-128"/>
                        </a:rPr>
                        <a:t>850</a:t>
                      </a:r>
                      <a:r>
                        <a:rPr kumimoji="1" lang="ja-JP" altLang="en-US" dirty="0">
                          <a:solidFill>
                            <a:schemeClr val="tx1"/>
                          </a:solidFill>
                          <a:latin typeface="Meiryo UI" panose="020B0604030504040204" pitchFamily="50" charset="-128"/>
                          <a:ea typeface="Meiryo UI" panose="020B0604030504040204" pitchFamily="50" charset="-128"/>
                        </a:rPr>
                        <a:t>万円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［住まい］都内、</a:t>
                      </a:r>
                      <a:r>
                        <a:rPr kumimoji="1" lang="en-US" altLang="ja-JP" dirty="0">
                          <a:solidFill>
                            <a:schemeClr val="tx1"/>
                          </a:solidFill>
                          <a:latin typeface="Meiryo UI" panose="020B0604030504040204" pitchFamily="50" charset="-128"/>
                          <a:ea typeface="Meiryo UI" panose="020B0604030504040204" pitchFamily="50" charset="-128"/>
                        </a:rPr>
                        <a:t>4</a:t>
                      </a:r>
                      <a:r>
                        <a:rPr kumimoji="1" lang="ja-JP" altLang="en-US" dirty="0">
                          <a:solidFill>
                            <a:schemeClr val="tx1"/>
                          </a:solidFill>
                          <a:latin typeface="Meiryo UI" panose="020B0604030504040204" pitchFamily="50" charset="-128"/>
                          <a:ea typeface="Meiryo UI" panose="020B0604030504040204" pitchFamily="50" charset="-128"/>
                        </a:rPr>
                        <a:t>人暮らし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［趣味］美味しいもの、プラモデル、テニス、飲み会</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［休日の過ごし方］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・テニススクール</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・飲み会、外食</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［最近の悩み］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・リスキリング</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［消費動向］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・堅実消費</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［情報接点］テニス、仕事関係者</a:t>
                      </a: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262589"/>
                  </a:ext>
                </a:extLst>
              </a:tr>
              <a:tr h="154808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その他自由記述</a:t>
                      </a:r>
                      <a:r>
                        <a:rPr kumimoji="1" lang="en-US" altLang="ja-JP" dirty="0">
                          <a:solidFill>
                            <a:schemeClr val="tx1"/>
                          </a:solidFill>
                          <a:latin typeface="Meiryo UI" panose="020B0604030504040204" pitchFamily="50" charset="-128"/>
                          <a:ea typeface="Meiryo UI" panose="020B0604030504040204" pitchFamily="50" charset="-128"/>
                        </a:rPr>
                        <a:t>〉</a:t>
                      </a:r>
                    </a:p>
                    <a:p>
                      <a:r>
                        <a:rPr kumimoji="1" lang="ja-JP" altLang="en-US" dirty="0">
                          <a:solidFill>
                            <a:schemeClr val="tx1"/>
                          </a:solidFill>
                          <a:latin typeface="Meiryo UI" panose="020B0604030504040204" pitchFamily="50" charset="-128"/>
                          <a:ea typeface="Meiryo UI" panose="020B0604030504040204" pitchFamily="50" charset="-128"/>
                        </a:rPr>
                        <a:t>［経歴］大企業の営業職。子どもは大学生と高校生で、手のかかる時期は超えた。平日外出時のランチと週末ぶらり外食、飲み会が楽しみ。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［嗜好］ファッションはユニクロなど。</a:t>
                      </a:r>
                      <a:r>
                        <a:rPr kumimoji="1" lang="en-US" altLang="ja-JP" dirty="0">
                          <a:solidFill>
                            <a:schemeClr val="tx1"/>
                          </a:solidFill>
                          <a:latin typeface="Meiryo UI" panose="020B0604030504040204" pitchFamily="50" charset="-128"/>
                          <a:ea typeface="Meiryo UI" panose="020B0604030504040204" pitchFamily="50" charset="-128"/>
                        </a:rPr>
                        <a:t>SNS</a:t>
                      </a:r>
                      <a:r>
                        <a:rPr kumimoji="1" lang="ja-JP" altLang="en-US" dirty="0">
                          <a:solidFill>
                            <a:schemeClr val="tx1"/>
                          </a:solidFill>
                          <a:latin typeface="Meiryo UI" panose="020B0604030504040204" pitchFamily="50" charset="-128"/>
                          <a:ea typeface="Meiryo UI" panose="020B0604030504040204" pitchFamily="50" charset="-128"/>
                        </a:rPr>
                        <a:t>は</a:t>
                      </a:r>
                      <a:r>
                        <a:rPr kumimoji="1" lang="en-US" altLang="ja-JP" dirty="0">
                          <a:solidFill>
                            <a:schemeClr val="tx1"/>
                          </a:solidFill>
                          <a:latin typeface="Meiryo UI" panose="020B0604030504040204" pitchFamily="50" charset="-128"/>
                          <a:ea typeface="Meiryo UI" panose="020B0604030504040204" pitchFamily="50" charset="-128"/>
                        </a:rPr>
                        <a:t>Line</a:t>
                      </a:r>
                      <a:r>
                        <a:rPr kumimoji="1" lang="ja-JP" altLang="en-US" dirty="0">
                          <a:solidFill>
                            <a:schemeClr val="tx1"/>
                          </a:solidFill>
                          <a:latin typeface="Meiryo UI" panose="020B0604030504040204" pitchFamily="50" charset="-128"/>
                          <a:ea typeface="Meiryo UI" panose="020B0604030504040204" pitchFamily="50" charset="-128"/>
                        </a:rPr>
                        <a:t>がメイン。</a:t>
                      </a:r>
                      <a:endParaRPr kumimoji="1" lang="en-US" altLang="ja-JP"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457773"/>
                  </a:ext>
                </a:extLst>
              </a:tr>
            </a:tbl>
          </a:graphicData>
        </a:graphic>
      </p:graphicFrame>
      <p:pic>
        <p:nvPicPr>
          <p:cNvPr id="1028" name="Picture 4" descr="画像まとめ | 地味系メガネ俳優たち | ORICON NEWS">
            <a:extLst>
              <a:ext uri="{FF2B5EF4-FFF2-40B4-BE49-F238E27FC236}">
                <a16:creationId xmlns:a16="http://schemas.microsoft.com/office/drawing/2014/main" id="{9C16511C-B83B-C69B-9803-AE8002421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839" y="1812795"/>
            <a:ext cx="2310411" cy="360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229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ペルソナ</a:t>
            </a:r>
            <a:r>
              <a:rPr lang="en-US" altLang="ja-JP" sz="4000" b="1" dirty="0">
                <a:latin typeface="Meiryo UI" panose="020B0604030504040204" pitchFamily="50" charset="-128"/>
                <a:ea typeface="Meiryo UI" panose="020B0604030504040204" pitchFamily="50" charset="-128"/>
              </a:rPr>
              <a:t>3</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29" name="表 28">
            <a:extLst>
              <a:ext uri="{FF2B5EF4-FFF2-40B4-BE49-F238E27FC236}">
                <a16:creationId xmlns:a16="http://schemas.microsoft.com/office/drawing/2014/main" id="{08AB8960-250B-3E69-6E49-B3DA250C5276}"/>
              </a:ext>
            </a:extLst>
          </p:cNvPr>
          <p:cNvGraphicFramePr>
            <a:graphicFrameLocks noGrp="1"/>
          </p:cNvGraphicFramePr>
          <p:nvPr>
            <p:extLst>
              <p:ext uri="{D42A27DB-BD31-4B8C-83A1-F6EECF244321}">
                <p14:modId xmlns:p14="http://schemas.microsoft.com/office/powerpoint/2010/main" val="4102546997"/>
              </p:ext>
            </p:extLst>
          </p:nvPr>
        </p:nvGraphicFramePr>
        <p:xfrm>
          <a:off x="844222" y="1209860"/>
          <a:ext cx="10656480" cy="5276485"/>
        </p:xfrm>
        <a:graphic>
          <a:graphicData uri="http://schemas.openxmlformats.org/drawingml/2006/table">
            <a:tbl>
              <a:tblPr firstRow="1" bandRow="1">
                <a:tableStyleId>{5C22544A-7EE6-4342-B048-85BDC9FD1C3A}</a:tableStyleId>
              </a:tblPr>
              <a:tblGrid>
                <a:gridCol w="3152743">
                  <a:extLst>
                    <a:ext uri="{9D8B030D-6E8A-4147-A177-3AD203B41FA5}">
                      <a16:colId xmlns:a16="http://schemas.microsoft.com/office/drawing/2014/main" val="3652366857"/>
                    </a:ext>
                  </a:extLst>
                </a:gridCol>
                <a:gridCol w="3951577">
                  <a:extLst>
                    <a:ext uri="{9D8B030D-6E8A-4147-A177-3AD203B41FA5}">
                      <a16:colId xmlns:a16="http://schemas.microsoft.com/office/drawing/2014/main" val="1874470508"/>
                    </a:ext>
                  </a:extLst>
                </a:gridCol>
                <a:gridCol w="3552160">
                  <a:extLst>
                    <a:ext uri="{9D8B030D-6E8A-4147-A177-3AD203B41FA5}">
                      <a16:colId xmlns:a16="http://schemas.microsoft.com/office/drawing/2014/main" val="3716404072"/>
                    </a:ext>
                  </a:extLst>
                </a:gridCol>
              </a:tblGrid>
              <a:tr h="600086">
                <a:tc rowSpan="3">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＜基本属性＞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＜行動特性＞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0726508"/>
                  </a:ext>
                </a:extLst>
              </a:tr>
              <a:tr h="293903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［名前］西田　圭吾</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［性別］男性</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［年齢］</a:t>
                      </a:r>
                      <a:r>
                        <a:rPr kumimoji="1" lang="en-US" altLang="ja-JP" dirty="0">
                          <a:solidFill>
                            <a:schemeClr val="tx1"/>
                          </a:solidFill>
                          <a:latin typeface="Meiryo UI" panose="020B0604030504040204" pitchFamily="50" charset="-128"/>
                          <a:ea typeface="Meiryo UI" panose="020B0604030504040204" pitchFamily="50" charset="-128"/>
                        </a:rPr>
                        <a:t>36</a:t>
                      </a:r>
                      <a:r>
                        <a:rPr kumimoji="1" lang="ja-JP" altLang="en-US" dirty="0">
                          <a:solidFill>
                            <a:schemeClr val="tx1"/>
                          </a:solidFill>
                          <a:latin typeface="Meiryo UI" panose="020B0604030504040204" pitchFamily="50" charset="-128"/>
                          <a:ea typeface="Meiryo UI" panose="020B0604030504040204" pitchFamily="50" charset="-128"/>
                        </a:rPr>
                        <a:t>歳</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［職業］会社員</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［年収］</a:t>
                      </a:r>
                      <a:r>
                        <a:rPr kumimoji="1" lang="en-US" altLang="ja-JP" dirty="0">
                          <a:solidFill>
                            <a:schemeClr val="tx1"/>
                          </a:solidFill>
                          <a:latin typeface="Meiryo UI" panose="020B0604030504040204" pitchFamily="50" charset="-128"/>
                          <a:ea typeface="Meiryo UI" panose="020B0604030504040204" pitchFamily="50" charset="-128"/>
                        </a:rPr>
                        <a:t>800</a:t>
                      </a:r>
                      <a:r>
                        <a:rPr kumimoji="1" lang="ja-JP" altLang="en-US" dirty="0">
                          <a:solidFill>
                            <a:schemeClr val="tx1"/>
                          </a:solidFill>
                          <a:latin typeface="Meiryo UI" panose="020B0604030504040204" pitchFamily="50" charset="-128"/>
                          <a:ea typeface="Meiryo UI" panose="020B0604030504040204" pitchFamily="50" charset="-128"/>
                        </a:rPr>
                        <a:t>万円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［住まい］都内、</a:t>
                      </a:r>
                      <a:r>
                        <a:rPr kumimoji="1" lang="en-US" altLang="ja-JP" dirty="0">
                          <a:solidFill>
                            <a:schemeClr val="tx1"/>
                          </a:solidFill>
                          <a:latin typeface="Meiryo UI" panose="020B0604030504040204" pitchFamily="50" charset="-128"/>
                          <a:ea typeface="Meiryo UI" panose="020B0604030504040204" pitchFamily="50" charset="-128"/>
                        </a:rPr>
                        <a:t>3</a:t>
                      </a:r>
                      <a:r>
                        <a:rPr kumimoji="1" lang="ja-JP" altLang="en-US" dirty="0">
                          <a:solidFill>
                            <a:schemeClr val="tx1"/>
                          </a:solidFill>
                          <a:latin typeface="Meiryo UI" panose="020B0604030504040204" pitchFamily="50" charset="-128"/>
                          <a:ea typeface="Meiryo UI" panose="020B0604030504040204" pitchFamily="50" charset="-128"/>
                        </a:rPr>
                        <a:t>人暮らし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［趣味］テニス、テック</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［休日の過ごし方］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・テニススクール</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・家族でお出かけ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［最近の悩み］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・妻のご機嫌、</a:t>
                      </a:r>
                      <a:r>
                        <a:rPr kumimoji="1" lang="en-US" altLang="ja-JP" dirty="0">
                          <a:solidFill>
                            <a:schemeClr val="tx1"/>
                          </a:solidFill>
                          <a:latin typeface="Meiryo UI" panose="020B0604030504040204" pitchFamily="50" charset="-128"/>
                          <a:ea typeface="Meiryo UI" panose="020B0604030504040204" pitchFamily="50" charset="-128"/>
                        </a:rPr>
                        <a:t>1</a:t>
                      </a:r>
                      <a:r>
                        <a:rPr kumimoji="1" lang="ja-JP" altLang="en-US" dirty="0">
                          <a:solidFill>
                            <a:schemeClr val="tx1"/>
                          </a:solidFill>
                          <a:latin typeface="Meiryo UI" panose="020B0604030504040204" pitchFamily="50" charset="-128"/>
                          <a:ea typeface="Meiryo UI" panose="020B0604030504040204" pitchFamily="50" charset="-128"/>
                        </a:rPr>
                        <a:t>人時間確保</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［消費動向］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・堅実消費</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［情報接点］妻、仕事関連、テニス仲間</a:t>
                      </a: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262589"/>
                  </a:ext>
                </a:extLst>
              </a:tr>
              <a:tr h="154808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その他自由記述</a:t>
                      </a:r>
                      <a:r>
                        <a:rPr kumimoji="1" lang="en-US" altLang="ja-JP" dirty="0">
                          <a:solidFill>
                            <a:schemeClr val="tx1"/>
                          </a:solidFill>
                          <a:latin typeface="Meiryo UI" panose="020B0604030504040204" pitchFamily="50" charset="-128"/>
                          <a:ea typeface="Meiryo UI" panose="020B0604030504040204" pitchFamily="50" charset="-128"/>
                        </a:rPr>
                        <a:t>〉</a:t>
                      </a:r>
                    </a:p>
                    <a:p>
                      <a:r>
                        <a:rPr kumimoji="1" lang="ja-JP" altLang="en-US" dirty="0">
                          <a:solidFill>
                            <a:schemeClr val="tx1"/>
                          </a:solidFill>
                          <a:latin typeface="Meiryo UI" panose="020B0604030504040204" pitchFamily="50" charset="-128"/>
                          <a:ea typeface="Meiryo UI" panose="020B0604030504040204" pitchFamily="50" charset="-128"/>
                        </a:rPr>
                        <a:t>［経歴］大企業開発職。</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［日常］幼稚園児の娘優先の毎日。休日のどちらかは家族で出かける。</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［嗜好］ファッションは</a:t>
                      </a:r>
                      <a:r>
                        <a:rPr kumimoji="1" lang="en-US" altLang="ja-JP" dirty="0">
                          <a:solidFill>
                            <a:schemeClr val="tx1"/>
                          </a:solidFill>
                          <a:latin typeface="Meiryo UI" panose="020B0604030504040204" pitchFamily="50" charset="-128"/>
                          <a:ea typeface="Meiryo UI" panose="020B0604030504040204" pitchFamily="50" charset="-128"/>
                        </a:rPr>
                        <a:t>GU</a:t>
                      </a:r>
                      <a:r>
                        <a:rPr kumimoji="1" lang="ja-JP" altLang="en-US" dirty="0">
                          <a:solidFill>
                            <a:schemeClr val="tx1"/>
                          </a:solidFill>
                          <a:latin typeface="Meiryo UI" panose="020B0604030504040204" pitchFamily="50" charset="-128"/>
                          <a:ea typeface="Meiryo UI" panose="020B0604030504040204" pitchFamily="50" charset="-128"/>
                        </a:rPr>
                        <a:t>、ユニクロ。</a:t>
                      </a:r>
                      <a:r>
                        <a:rPr kumimoji="1" lang="en-US" altLang="ja-JP" dirty="0">
                          <a:solidFill>
                            <a:schemeClr val="tx1"/>
                          </a:solidFill>
                          <a:latin typeface="Meiryo UI" panose="020B0604030504040204" pitchFamily="50" charset="-128"/>
                          <a:ea typeface="Meiryo UI" panose="020B0604030504040204" pitchFamily="50" charset="-128"/>
                        </a:rPr>
                        <a:t>SNS</a:t>
                      </a:r>
                      <a:r>
                        <a:rPr kumimoji="1" lang="ja-JP" altLang="en-US" dirty="0">
                          <a:solidFill>
                            <a:schemeClr val="tx1"/>
                          </a:solidFill>
                          <a:latin typeface="Meiryo UI" panose="020B0604030504040204" pitchFamily="50" charset="-128"/>
                          <a:ea typeface="Meiryo UI" panose="020B0604030504040204" pitchFamily="50" charset="-128"/>
                        </a:rPr>
                        <a:t>は</a:t>
                      </a:r>
                      <a:r>
                        <a:rPr kumimoji="1" lang="en-US" altLang="ja-JP" dirty="0">
                          <a:solidFill>
                            <a:schemeClr val="tx1"/>
                          </a:solidFill>
                          <a:latin typeface="Meiryo UI" panose="020B0604030504040204" pitchFamily="50" charset="-128"/>
                          <a:ea typeface="Meiryo UI" panose="020B0604030504040204" pitchFamily="50" charset="-128"/>
                        </a:rPr>
                        <a:t>Slack</a:t>
                      </a:r>
                      <a:r>
                        <a:rPr kumimoji="1" lang="ja-JP" altLang="en-US" dirty="0">
                          <a:solidFill>
                            <a:schemeClr val="tx1"/>
                          </a:solidFill>
                          <a:latin typeface="Meiryo UI" panose="020B0604030504040204" pitchFamily="50" charset="-128"/>
                          <a:ea typeface="Meiryo UI" panose="020B0604030504040204" pitchFamily="50" charset="-128"/>
                        </a:rPr>
                        <a:t>、</a:t>
                      </a:r>
                      <a:r>
                        <a:rPr kumimoji="1" lang="en-US" altLang="ja-JP" dirty="0">
                          <a:solidFill>
                            <a:schemeClr val="tx1"/>
                          </a:solidFill>
                          <a:latin typeface="Meiryo UI" panose="020B0604030504040204" pitchFamily="50" charset="-128"/>
                          <a:ea typeface="Meiryo UI" panose="020B0604030504040204" pitchFamily="50" charset="-128"/>
                        </a:rPr>
                        <a:t>Line</a:t>
                      </a:r>
                      <a:r>
                        <a:rPr kumimoji="1" lang="ja-JP" altLang="en-US" dirty="0">
                          <a:solidFill>
                            <a:schemeClr val="tx1"/>
                          </a:solidFill>
                          <a:latin typeface="Meiryo UI" panose="020B0604030504040204" pitchFamily="50" charset="-128"/>
                          <a:ea typeface="Meiryo UI" panose="020B0604030504040204" pitchFamily="50" charset="-128"/>
                        </a:rPr>
                        <a:t>だがほぼ受け身。口には出せないが、休日の予定を考えるのが面倒と思っている。</a:t>
                      </a:r>
                      <a:endParaRPr kumimoji="1" lang="en-US" altLang="ja-JP"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457773"/>
                  </a:ext>
                </a:extLst>
              </a:tr>
            </a:tbl>
          </a:graphicData>
        </a:graphic>
      </p:graphicFrame>
      <p:pic>
        <p:nvPicPr>
          <p:cNvPr id="2050" name="Picture 2" descr="11月2～4日のお金の使い方で幸福度がわかる 連休浪費に走る人､セーブできる人 | PRESIDENT Online（プレジデントオンライン）">
            <a:extLst>
              <a:ext uri="{FF2B5EF4-FFF2-40B4-BE49-F238E27FC236}">
                <a16:creationId xmlns:a16="http://schemas.microsoft.com/office/drawing/2014/main" id="{389F74AB-22BB-2B2B-68F3-5DC93DFBE1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62" r="17660"/>
          <a:stretch/>
        </p:blipFill>
        <p:spPr bwMode="auto">
          <a:xfrm>
            <a:off x="938490" y="2121031"/>
            <a:ext cx="2983060" cy="261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53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082061C-BE94-29F2-D554-6B69118600A1}"/>
              </a:ext>
            </a:extLst>
          </p:cNvPr>
          <p:cNvPicPr>
            <a:picLocks noChangeAspect="1"/>
          </p:cNvPicPr>
          <p:nvPr/>
        </p:nvPicPr>
        <p:blipFill rotWithShape="1">
          <a:blip r:embed="rId2"/>
          <a:srcRect r="2963"/>
          <a:stretch/>
        </p:blipFill>
        <p:spPr>
          <a:xfrm>
            <a:off x="180680" y="1209432"/>
            <a:ext cx="11830640" cy="5042452"/>
          </a:xfrm>
          <a:prstGeom prst="rect">
            <a:avLst/>
          </a:prstGeom>
        </p:spPr>
      </p:pic>
      <p:sp>
        <p:nvSpPr>
          <p:cNvPr id="5" name="テキスト ボックス 4">
            <a:extLst>
              <a:ext uri="{FF2B5EF4-FFF2-40B4-BE49-F238E27FC236}">
                <a16:creationId xmlns:a16="http://schemas.microsoft.com/office/drawing/2014/main" id="{004D3883-77C7-2AB6-4527-762E59066EF7}"/>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カスタマージャーニー</a:t>
            </a:r>
            <a:endParaRPr kumimoji="1" lang="ja-JP" altLang="en-US"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7195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149129" y="356318"/>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グルメ図鑑　アプリの方向性</a:t>
            </a:r>
            <a:endParaRPr kumimoji="1" lang="ja-JP" altLang="en-US" sz="4000" b="1" dirty="0">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A0BEBB85-1313-8916-4E07-A17A2BEC888F}"/>
              </a:ext>
            </a:extLst>
          </p:cNvPr>
          <p:cNvPicPr>
            <a:picLocks noChangeAspect="1"/>
          </p:cNvPicPr>
          <p:nvPr/>
        </p:nvPicPr>
        <p:blipFill>
          <a:blip r:embed="rId2"/>
          <a:stretch>
            <a:fillRect/>
          </a:stretch>
        </p:blipFill>
        <p:spPr>
          <a:xfrm>
            <a:off x="347860" y="1216018"/>
            <a:ext cx="3469996" cy="1951873"/>
          </a:xfrm>
          <a:prstGeom prst="rect">
            <a:avLst/>
          </a:prstGeom>
        </p:spPr>
      </p:pic>
      <p:pic>
        <p:nvPicPr>
          <p:cNvPr id="13" name="図 12">
            <a:extLst>
              <a:ext uri="{FF2B5EF4-FFF2-40B4-BE49-F238E27FC236}">
                <a16:creationId xmlns:a16="http://schemas.microsoft.com/office/drawing/2014/main" id="{3FC63ABB-9B3F-489F-AB61-8AE62C3569FD}"/>
              </a:ext>
            </a:extLst>
          </p:cNvPr>
          <p:cNvPicPr>
            <a:picLocks noChangeAspect="1"/>
          </p:cNvPicPr>
          <p:nvPr/>
        </p:nvPicPr>
        <p:blipFill rotWithShape="1">
          <a:blip r:embed="rId3"/>
          <a:srcRect l="49597" t="54297" r="1452"/>
          <a:stretch/>
        </p:blipFill>
        <p:spPr>
          <a:xfrm>
            <a:off x="7663579" y="4361058"/>
            <a:ext cx="4377592" cy="2298979"/>
          </a:xfrm>
          <a:prstGeom prst="rect">
            <a:avLst/>
          </a:prstGeom>
        </p:spPr>
      </p:pic>
      <p:pic>
        <p:nvPicPr>
          <p:cNvPr id="3" name="図 2">
            <a:extLst>
              <a:ext uri="{FF2B5EF4-FFF2-40B4-BE49-F238E27FC236}">
                <a16:creationId xmlns:a16="http://schemas.microsoft.com/office/drawing/2014/main" id="{548209D8-AAB3-30E5-7C0B-F0DFB9A5FF15}"/>
              </a:ext>
            </a:extLst>
          </p:cNvPr>
          <p:cNvPicPr>
            <a:picLocks noChangeAspect="1"/>
          </p:cNvPicPr>
          <p:nvPr/>
        </p:nvPicPr>
        <p:blipFill>
          <a:blip r:embed="rId4"/>
          <a:stretch>
            <a:fillRect/>
          </a:stretch>
        </p:blipFill>
        <p:spPr>
          <a:xfrm>
            <a:off x="3683406" y="2427621"/>
            <a:ext cx="4487976" cy="2524977"/>
          </a:xfrm>
          <a:prstGeom prst="rect">
            <a:avLst/>
          </a:prstGeom>
          <a:ln>
            <a:solidFill>
              <a:schemeClr val="tx1"/>
            </a:solidFill>
          </a:ln>
        </p:spPr>
      </p:pic>
    </p:spTree>
    <p:extLst>
      <p:ext uri="{BB962C8B-B14F-4D97-AF65-F5344CB8AC3E}">
        <p14:creationId xmlns:p14="http://schemas.microsoft.com/office/powerpoint/2010/main" val="81374044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TotalTime>
  <Words>1787</Words>
  <Application>Microsoft Office PowerPoint</Application>
  <PresentationFormat>ワイド画面</PresentationFormat>
  <Paragraphs>276</Paragraphs>
  <Slides>24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功泰 川名</dc:creator>
  <cp:lastModifiedBy>功泰 川名</cp:lastModifiedBy>
  <cp:revision>6</cp:revision>
  <cp:lastPrinted>2023-11-25T07:02:47Z</cp:lastPrinted>
  <dcterms:created xsi:type="dcterms:W3CDTF">2023-11-04T07:50:12Z</dcterms:created>
  <dcterms:modified xsi:type="dcterms:W3CDTF">2023-12-27T02:58:02Z</dcterms:modified>
</cp:coreProperties>
</file>